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5E994-55B7-40FB-BE5E-185D2ED86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7A5B5-438F-4CA0-A83D-CE47A7478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AF1C-7FC5-4EE7-BF4F-66510D3E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B8FE6-AD07-4BD1-AA94-409CAD15A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7EA1B0-9E90-4BA4-92AC-7F8905443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C9D30-32EA-4110-8FEA-B4F6AE5F1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002475-AE23-444A-8769-DED2525F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8DEA0-C5AE-460D-A9DA-A598D6297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D8B3A-1DE3-4695-95E2-FF1F59286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3F2D6-2E8A-4E1D-B9F1-F09D817BB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CBF6A-ACA5-41FC-963E-189CB6651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86" r:id="rId2"/>
    <p:sldLayoutId id="2147485187" r:id="rId3"/>
    <p:sldLayoutId id="2147485188" r:id="rId4"/>
    <p:sldLayoutId id="2147485189" r:id="rId5"/>
    <p:sldLayoutId id="2147485190" r:id="rId6"/>
    <p:sldLayoutId id="2147485191" r:id="rId7"/>
    <p:sldLayoutId id="2147485192" r:id="rId8"/>
    <p:sldLayoutId id="2147485193" r:id="rId9"/>
    <p:sldLayoutId id="2147485194" r:id="rId10"/>
    <p:sldLayoutId id="21474851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6077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炼铁技术的数字化运维与远程监控系统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3802380" y="289306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3802380" y="370586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炼铁技术远程监控系统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081405" y="289306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081405" y="370586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炼铁技术数字化运维系统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6523355" y="289306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6523355" y="370586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炼铁技术数字化运维与远程监控系统的融合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9244330" y="289306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9244330" y="370586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炼铁技术数字化运维与远程监控系统的未来发展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炼铁技术数字化运维系统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数字化运维系统的定义和作用</a:t>
            </a:r>
            <a:endParaRPr lang="zh-CN" altLang="en-US"/>
          </a:p>
        </p:txBody>
      </p:sp>
      <p:sp>
        <p:nvSpPr>
          <p:cNvPr id="104894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定义：通过数字化技术实现对炼铁设备的远程监控和运维管理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作用：提高运维效率，降低运维成本，保障设备安全稳定运行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功能：实时监控设备运行状态，及时发现和处理设备故障，实现设备远程控制和维护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6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优势：提高炼铁生产效率，降低生产成本，提高产品质量和稳定性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炼铁技术数字化运维系统的构成</a:t>
            </a:r>
            <a:endParaRPr lang="zh-CN" altLang="en-US"/>
          </a:p>
        </p:txBody>
      </p:sp>
      <p:sp>
        <p:nvSpPr>
          <p:cNvPr id="1049006" name="矩形 15"/>
          <p:cNvSpPr/>
          <p:nvPr>
            <p:custDataLst>
              <p:tags r:id="rId2"/>
            </p:custDataLst>
          </p:nvPr>
        </p:nvSpPr>
        <p:spPr>
          <a:xfrm>
            <a:off x="2691734" y="1558486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数据采集系统：实时监测设备运行状态和生产数据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17"/>
          <p:cNvSpPr/>
          <p:nvPr>
            <p:custDataLst>
              <p:tags r:id="rId3"/>
            </p:custDataLst>
          </p:nvPr>
        </p:nvSpPr>
        <p:spPr>
          <a:xfrm flipV="1">
            <a:off x="2619110" y="149040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18"/>
          <p:cNvSpPr/>
          <p:nvPr>
            <p:custDataLst>
              <p:tags r:id="rId4"/>
            </p:custDataLst>
          </p:nvPr>
        </p:nvSpPr>
        <p:spPr>
          <a:xfrm flipH="1">
            <a:off x="8350424" y="1896645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27"/>
          <p:cNvSpPr/>
          <p:nvPr>
            <p:custDataLst>
              <p:tags r:id="rId5"/>
            </p:custDataLst>
          </p:nvPr>
        </p:nvSpPr>
        <p:spPr>
          <a:xfrm>
            <a:off x="2691734" y="2589608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数据处理系统：对采集到的数据进行清洗、分析和处理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29"/>
          <p:cNvSpPr/>
          <p:nvPr>
            <p:custDataLst>
              <p:tags r:id="rId6"/>
            </p:custDataLst>
          </p:nvPr>
        </p:nvSpPr>
        <p:spPr>
          <a:xfrm flipV="1">
            <a:off x="2619110" y="252152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30"/>
          <p:cNvSpPr/>
          <p:nvPr>
            <p:custDataLst>
              <p:tags r:id="rId7"/>
            </p:custDataLst>
          </p:nvPr>
        </p:nvSpPr>
        <p:spPr>
          <a:xfrm flipH="1">
            <a:off x="8350424" y="2927768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8"/>
            </p:custDataLst>
          </p:nvPr>
        </p:nvSpPr>
        <p:spPr>
          <a:xfrm>
            <a:off x="2691734" y="3620730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预警系统：根据数据分析结果，提前发现设备故障和生产异常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7"/>
          <p:cNvSpPr/>
          <p:nvPr>
            <p:custDataLst>
              <p:tags r:id="rId9"/>
            </p:custDataLst>
          </p:nvPr>
        </p:nvSpPr>
        <p:spPr>
          <a:xfrm flipV="1">
            <a:off x="2619110" y="355264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8"/>
          <p:cNvSpPr/>
          <p:nvPr>
            <p:custDataLst>
              <p:tags r:id="rId10"/>
            </p:custDataLst>
          </p:nvPr>
        </p:nvSpPr>
        <p:spPr>
          <a:xfrm flipH="1">
            <a:off x="8350424" y="3958890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0"/>
          <p:cNvSpPr/>
          <p:nvPr>
            <p:custDataLst>
              <p:tags r:id="rId11"/>
            </p:custDataLst>
          </p:nvPr>
        </p:nvSpPr>
        <p:spPr>
          <a:xfrm>
            <a:off x="2691734" y="4651852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决策支持系统：根据预警信息，提供设备维护和生产调度的决策支持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12"/>
          <p:cNvSpPr/>
          <p:nvPr>
            <p:custDataLst>
              <p:tags r:id="rId12"/>
            </p:custDataLst>
          </p:nvPr>
        </p:nvSpPr>
        <p:spPr>
          <a:xfrm flipV="1">
            <a:off x="2619110" y="4583766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13"/>
          <p:cNvSpPr/>
          <p:nvPr>
            <p:custDataLst>
              <p:tags r:id="rId13"/>
            </p:custDataLst>
          </p:nvPr>
        </p:nvSpPr>
        <p:spPr>
          <a:xfrm flipH="1">
            <a:off x="8350424" y="4990012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9"/>
          <p:cNvSpPr/>
          <p:nvPr>
            <p:custDataLst>
              <p:tags r:id="rId14"/>
            </p:custDataLst>
          </p:nvPr>
        </p:nvSpPr>
        <p:spPr>
          <a:xfrm>
            <a:off x="2691734" y="5682974"/>
            <a:ext cx="6805557" cy="49929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远程监控系统：通过互联网、物联网等技术，实现对炼铁设备的远程监控和控制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21"/>
          <p:cNvSpPr/>
          <p:nvPr>
            <p:custDataLst>
              <p:tags r:id="rId15"/>
            </p:custDataLst>
          </p:nvPr>
        </p:nvSpPr>
        <p:spPr>
          <a:xfrm flipV="1">
            <a:off x="2619110" y="5614889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22"/>
          <p:cNvSpPr/>
          <p:nvPr>
            <p:custDataLst>
              <p:tags r:id="rId16"/>
            </p:custDataLst>
          </p:nvPr>
        </p:nvSpPr>
        <p:spPr>
          <a:xfrm flipH="1">
            <a:off x="8350424" y="6021134"/>
            <a:ext cx="1217223" cy="2292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数字化运维系统的优势</a:t>
            </a:r>
            <a:endParaRPr lang="zh-CN" altLang="en-US"/>
          </a:p>
        </p:txBody>
      </p:sp>
      <p:sp>
        <p:nvSpPr>
          <p:cNvPr id="10490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提高生产效率：通过实时监控和数据分析，及时发现和解决问题，减少停机时间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提高产品质量：通过数据分析和优化生产过程，提高产品质量和稳定性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提高安全性：实时监控设备运行状态，及时发现安全隐患，降低事故风险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降低成本：减少人力投入，降低维护成本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炼铁技术数字化运维系统的应用场景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自动化控制系统：用于远程监控和控制炼铁设备的运行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钢铁企业：用于监控炼铁设备的运行状态，提高生产效率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工业互联网：用于连接炼铁设备和其他工业设备，实现数据共享和协同作业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环保监测：用于监测炼铁过程中的污染物排放，确保环保达标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炼铁技术远程监控系统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远程监控系统的定义和作用</a:t>
            </a:r>
            <a:endParaRPr lang="zh-CN" altLang="en-US"/>
          </a:p>
        </p:txBody>
      </p:sp>
      <p:sp>
        <p:nvSpPr>
          <p:cNvPr id="104925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定义：通过互联网或其他通信方式，对炼铁生产过程进行实时监控和管理的系统。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作用：提高生产效率，减少人工干预，降低生产成本，提高产品质量。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功能：包括数据采集、数据处理、数据分析、决策支持等。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应用：广泛应用于钢铁企业，实现炼铁生产的智能化、数字化管理。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炼铁技术远程监控系统的构成</a:t>
            </a:r>
            <a:endParaRPr lang="zh-CN" altLang="en-US"/>
          </a:p>
        </p:txBody>
      </p:sp>
      <p:sp>
        <p:nvSpPr>
          <p:cNvPr id="10493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传感器：用于采集炼铁过程中的各种数据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数据采集系统：负责将传感器采集到的数据进行整理和存储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数据处理系统：对采集到的数据进行分析和处理，生成监控报告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监控终端：显示监控报告，供操作人员实时查看和控制炼铁过程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远程监控系统的优势</a:t>
            </a:r>
            <a:endParaRPr lang="zh-CN" altLang="en-US"/>
          </a:p>
        </p:txBody>
      </p:sp>
      <p:sp>
        <p:nvSpPr>
          <p:cNvPr id="10493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实时监控：可以随时随地查看炼铁设备的运行状态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提前预警：及时发现设备异常，提前采取措施，减少故障损失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数据分析：对设备运行数据进行分析，为优化生产提供依据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9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远程控制：可以实现对设备的远程操作，提高生产效率和安全性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https://d.book118.com/718136077074006041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Office Theme</vt:lpstr>
      <vt:lpstr>炼铁技术的数字化运维与远程监控系统</vt:lpstr>
      <vt:lpstr>目录</vt:lpstr>
      <vt:lpstr>炼铁技术数字化运维系统</vt:lpstr>
      <vt:lpstr>数字化运维系统的定义和作用</vt:lpstr>
      <vt:lpstr>炼铁技术数字化运维系统的构成</vt:lpstr>
      <vt:lpstr>数字化运维系统的优势</vt:lpstr>
      <vt:lpstr>炼铁技术数字化运维系统的应用场景</vt:lpstr>
      <vt:lpstr>炼铁技术远程监控系统</vt:lpstr>
      <vt:lpstr>远程监控系统的定义和作用</vt:lpstr>
      <vt:lpstr>炼铁技术远程监控系统的构成</vt:lpstr>
      <vt:lpstr>远程监控系统的优势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2024-09-20T09:34:08.091</cp:lastPrinted>
  <dcterms:created xsi:type="dcterms:W3CDTF">2024-09-20T01:34:08Z</dcterms:created>
  <dcterms:modified xsi:type="dcterms:W3CDTF">2024-09-20T01:34:10Z</dcterms:modified>
</cp:coreProperties>
</file>