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DFBD3-FDED-4444-A5A5-F0CBAD5DD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CE75D-09A5-4FC8-86E7-8D4B39E82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FC1A1-B634-41F3-BD89-4BE2A916A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F38DC-2F40-4D6C-88B6-0342C350C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ABDFFA-4A34-4ECF-A15B-99D1D119B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D38714-18CB-4978-90DD-06685FB84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AC01C3-921D-41CE-B0B3-BC7E7DCCE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5B7D4-1D9D-439C-B290-17EB6DB8A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D983E-403A-4D23-AFC0-D65C69833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E869B-8AA2-4BAD-9638-F6573CFC6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5A83E-4FFB-4021-9E05-537011F20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6143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研发统计年报培训教材学会使用统计软件进行数据分析与建模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统计软件基础知识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数据导入与预处理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推论性统计分析方法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回归分析与建模方法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时间序列分析与建模方法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综合案例实战演练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统计软件基础知识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3295" r="3329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SPSS是世界上最早的统计分析软件，具有完整的数据输入、编辑、统计分析、报表、图形制作等功能。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SAS是一款高级编程语言和统计分析软件，广泛应用于数据管理、高级分析、商业智能等领域。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SAS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Stata是一款功能强大的统计和数据分析软件，特别适用于经济学、社会学、政治学等领域的研究。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Stata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R语言是一款开源的统计分析软件，具有强大的数据处理、可视化和编程能力。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R语言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常用统计软件介绍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软件安装与配置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安装步骤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下载对应软件的安装包，按照提示进行安装，选择安装路径和相关组件。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配置要求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根据软件的不同，配置要求也有所不同，但一般要求计算机具有一定的处理速度、内存和硬盘空间。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常见问题及解决方法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在安装和配置过程中可能遇到各种问题，如安装失败、无法启动等，可以通过查看软件帮助文档或在线搜索解决方法。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不同统计软件的主界面可能有所不同，但一般都包括菜单栏、工具栏、数据编辑窗口、输出窗口等部分。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主界面介绍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统计软件通常包括数据管理、统计分析、可视化、编程等模块，每个模块都有相应的功能和使用方法。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功能模块概述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针对每个模块中的常用功能，提供详细的操作指南和使用示例，帮助用户快速掌握软件的使用方法。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常用功能操作指南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界面及功能模块概述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数据导入与预处理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97" r="285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54" r="309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研发统计年报数据通常来自于企业内部研发部门或相关机构，可能包括研发项目、人员、经费等多方面的数据。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数据格式通常为Excel、CSV、TXT等常见格式，需要确保数据格式规范、统一，方便后续的数据处理和分析。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数据来源及格式要求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使用统计软件自带的数据导入功能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大多数统计软件都支持Excel、CSV等格式的数据导入，可以通过软件的数据导入向导或相关功能将数据导入到软件中。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使用编程语言进行数据导入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如Python、R等编程语言提供了丰富的数据处理库和函数，可以通过编写代码实现数据的导入和处理。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数据导入方法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根据分析需求，可能需要对数据进行转换，如数据类型的转换、编码的转换等，可以使用统计软件的变量转换功能或编程语言的相应函数进行处理。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包括删除重复数据、处理缺失值、异常值识别与处理等，可以使用统计软件的数据清洗功能或编程语言的相应函数进行处理。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数据规范化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对于不同量纲或量级的数据，可能需要进行规范化处理，如标准化、归一化等，以便于后续的数据分析和建模。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数据清洗与转换技巧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所有数值的平均数，反映数据的中心趋势。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均值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中位数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方差和标准差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将数值由小到大排列后，位于中间位置的数，对于偏态分布数据具有较好的代表性。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出现次数最多的数，反映数据的集中趋势。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衡量数据离散程度的统计量，方差是各数值与均值之差的平方的平均数，标准差是方差的平方根。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数值型数据描述统计量计算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频数指某一类别出现的次数，频率是频数与总次数的比值，反映某一类别的占比情况。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频数与频率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卡方检验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用于展示两个或多个类别变量之间的关系，便于分析它们之间的相关性。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用于检验两个类别变量之间是否独立，即它们之间是否存在关联。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类别型数据描述统计量计算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直方图适用于展示数值型数据的分布情况，条形图适用于展示类别型数据的数量对比。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直方图与条形图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折线图适用于展示时间序列数据的趋势变化，散点图适用于展示两个数值型变量之间的关系。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折线图与散点图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同时展示数值型数据的中心趋势、离散程度和异常值情况。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箱线图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通过颜色的深浅来展示数据的大小和变化趋势，便于直观地发现数据的热点和冷点。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热力图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推论性统计分析方法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区间估计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根据样本数据计算出一个区间，该区间以一定的置信水平包含了总体参数的真值，如置信区间。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参数估计在市场调研、医学研究、经济学等领域广泛应用，如估计产品的市场份额、药物的疗效、经济指标等。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点估计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利用样本数据计算出一个具体的数值来估计总体参数，如样本均值、样本比例等。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参数估计原理及应用场景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https://d.book118.com/718136143033006023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2024-08-29T16:09:01.414</cp:lastPrinted>
  <dcterms:created xsi:type="dcterms:W3CDTF">2024-08-29T08:09:01Z</dcterms:created>
  <dcterms:modified xsi:type="dcterms:W3CDTF">2024-08-29T08:09:03Z</dcterms:modified>
</cp:coreProperties>
</file>