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F221ED-26FA-4EE2-962E-31D0DEF34C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66F131-1B8E-4032-9161-8C39006FD4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33F847-2352-48AB-963B-2E468B113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63AE2C-B550-4F03-826F-F2A4D0801D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5FB1F2-72C0-4367-91E7-5B9563DFFE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8D7EF5-DA0F-4CAC-ACB5-F9827EC53D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B518046-D83A-420F-A2CE-F91BE37D55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8C6E1E-51D3-4627-9F74-EDAAB36863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39B987-CB5B-40FC-86CA-C1A1108A1F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3C020B-D43A-4C8E-82BC-BF563E7D00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BE227F-43AD-4044-BF9E-48EECABD4A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8137022021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项目管理培训课堂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项目管理基础知识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项目管理核心技能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项目管理工具与技术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项目管理实践与案例分享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项目管理未来趋势与挑战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项目管理基础知识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项目是一种临时性工作，旨在产生独特的产品、服务或结果。它具有明确的目标、开始和结束时间，以及预算限制。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管理是项目的管理者在有限的资源约束下，运用系统的观点、方法和理论，对项目涉及的全部工作进行有效地管理。即从项目的投资决策开始到项目结束的全过程进行计划、组织、指挥、协调、控制和评价，以实现项目的目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项目与项目管理定义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461" r="15461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885" r="14885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项目管理的重要性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有效的项目管理能够确保项目目标的实现，提高项目的成功率。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通过合理的项目规划和风险管理，可以降低项目风险，减少不必要的损失。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项目管理有助于合理分配和利用资源，提高资源利用效率。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项目管理注重团队协作和沟通，有助于提升团队凝聚力。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提高项目成功率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降低风险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提升团队协作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目标导向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灵活性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全面管理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团队合作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项目管理的基本原则与理念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项目管理始终以实现项目目标为核心，确保项目的顺利进行。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项目管理需具备应对变化和不确定性的能力，及时调整项目计划。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项目管理涉及项目全过程的管理，包括项目计划、执行、监控和收尾等阶段。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项目管理强调团队合作和沟通，促进团队成员之间的协作与配合。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项目管理核心技能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979" r="3197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项目策划是项目管理的第一步，它涉及到确定项目的目标、范围、资源需求和项目计划。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项目策划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项目规划是对项目实施过程的详细安排，包括任务分解、进度计划、资源分配和预算制定等。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项目规划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项目策划与规划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资源分配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根据项目需求，合理分配人力、物力和财力等资源，确保项目顺利进行。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资源调度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根据项目进度和资源需求，动态调整资源使用计划，确保资源的有效利用。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资源分配与调度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通过监控项目进度，及时发现偏差并采取措施进行调整，确保项目按时完成。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识别、评估和应对项目实施过程中可能出现的风险，降低风险对项目的影响。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进度控制与风险管理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风险管理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进度控制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质量管理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质量计划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制定项目质量标准和目标，明确质量要求和验收标准。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通过质量检查、测试和评审等手段，确保项目成果符合预期质量要求。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建立有效的沟通机制，确保项目团队成员之间的信息传递及时、准确。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协调项目团队成员之间的合作关系，解决冲突和问题，确保项目顺利进行。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协调管理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沟通与协调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https://d.book118.com/718137022021006023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2024-08-29T13:44:55.595</cp:lastPrinted>
  <dcterms:created xsi:type="dcterms:W3CDTF">2024-08-29T05:44:55Z</dcterms:created>
  <dcterms:modified xsi:type="dcterms:W3CDTF">2024-08-29T05:44:57Z</dcterms:modified>
</cp:coreProperties>
</file>