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1142A-BDB3-4286-8BDA-AEFC808B8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2D870-8F15-4056-884A-F249E743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A1052-8B0F-4C02-A300-68A9836E3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5119B-541E-47E5-9438-6143D46A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DEE541-1B81-4E5C-BA06-B08DA2637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112D9-747A-4F13-A5B4-85E8F8BD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8B740-5EE5-45F0-BFF4-87EB1FDC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2CC27-90FF-403F-ABCA-9306BD28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FDFEA-A27A-4812-AFA2-A944F086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BE517-076D-4A31-9B41-6CFD3CD70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E0BDC-2807-41F3-8CBD-300DC189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7040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《低碳智慧园区综合能源解决方案》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低碳智慧园区概述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综合能源解决方案核心思想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关键技术与设备支持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规划设计策略与实践案例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政策支持与市场机遇挖掘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合作模式与产业链协同发展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总结回顾与展望未来发展趋势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低碳智慧园区概述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低碳智慧园区是一种基于环保、节能、可持续发展等理念，通过信息化、智能化技术手段，实现能源高效利用、碳排放降低、生态环境改善等目标的现代化园区。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随着全球气候变化问题日益严峻，低碳智慧园区已成为未来城市发展的重要方向。未来，低碳智慧园区将更加注重能源多元化、智能化发展，推动绿色产业和循环经济的发展。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19" r="22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定义与发展趋势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041" b="80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低碳智慧园区意义及价值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环保意义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低碳智慧园区通过减少化石能源的使用，降低温室气体排放，有助于改善生态环境质量，保护地球家园。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经济价值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低碳智慧园区通过提高能源利用效率，降低企业运营成本，增强园区竞争力，同时带动绿色产业的发展，促进经济可持续发展。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社会价值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低碳智慧园区建设有助于提升公众环保意识，推广绿色生活方式，形成良好的社会氛围。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国内外成功案例分享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国内案例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上海世博园区。该园区通过采用太阳能、风能等可再生能源，构建智能电网和智能交通系统，实现了能源的高效利用和低碳排放。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国外案例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德国汉堡港口新城。该园区以环保、节能、可持续发展为目标，通过建设智能建筑、智能电网和智能交通系统，打造了一个低碳、智慧的现代化城区。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综合能源解决方案核心思想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充分利用太阳能、风能、地热能等可再生能源，构建多元化能源供应体系。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多元化能源供应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根据园区用能需求和能源供应情况，进行能源的优化配置，提高能源利用效率。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能源优化配置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建设分布式能源系统，实现能源的就地消纳和梯级利用，降低能源传输损耗。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分布式能源系统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清洁能源利用与优化配置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采用高效节能设备、绿色建筑技术等，降低园区用能消耗。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节能技术应用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减排技术应用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循环经济模式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应用碳捕集、利用与封存技术，减少园区温室气体排放。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构建循环经济产业链，实现废弃物资源化利用，降低园区环境负荷。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节能减排技术应用推广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智能化管理系统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建立综合能源管理平台，实现能源数据的实时监测、分析和优化调度。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运营效率提升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通过智能化管理，提高设备运行效率、降低运维成本等，提升园区运营效率。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用户参与机制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建立用户参与机制，鼓励用户参与能源管理和节能减排行动，形成共治共享的能源治理新格局。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智能化管理与运营效率提升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关键技术与设备支持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具有高能量密度、长寿命、快速充放电等优点，适用于园区电网调峰、调频等应用场景。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锂离子电池储能技术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利用空气压缩机将空气压缩并储存能量，需要时通过膨胀机释放能量，适用于大规模、长时间的储能需求。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压缩空气储能技术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通过高速旋转的飞轮储存能量，具有高效率、长寿命、环保等优点，适用于短时间、高功率的储能需求。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飞轮储能技术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先进储能技术及其应用场景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利用光伏电池将太阳能转化为电能，具有清洁、可再生、维护简单等优点，适用于园区屋顶、墙面等空闲场地。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太阳能光伏发电技术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利用风力发电机将风能转化为电能，具有可再生、无污染、占地少等优点，适用于园区开阔地带或建筑物高处。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风能发电技术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利用生物质燃料（如木材、农作物废弃物等）燃烧产生热能并转化为电能，具有可再生、低碳排放等优点，适用于园区有生物质资源的情况。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生物质能发电技术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分布式可再生能源发电技术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高效电动机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选用高效电动机可降低设备运行能耗，提高能源利用效率。建议选用符合国家能效标准的一级或二级能效电动机。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LED照明设备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LED照明设备具有高效、长寿命、环保等优点，可显著降低园区照明能耗。建议选用符合国家能效标准的LED灯具，并结合智能照明控制系统实现节能。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智能化能源管理系统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建立智能化能源管理系统可实现能源数据的实时监测、分析和优化调度，进一步提高能源利用效率。建议引入先进的能源管理技术和系统，如能源互联网、大数据分析等。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高效变压器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选用低损耗、高效率的变压器可降低输电过程中的能量损耗。建议选用干式或非晶合金变压器等高效产品。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高效节能设备选型及配置建议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规划设计策略与实践案例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https://d.book118.com/718137040005006032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2024-09-09T05:56:26.573</cp:lastPrinted>
  <dcterms:created xsi:type="dcterms:W3CDTF">2024-09-08T21:56:26Z</dcterms:created>
  <dcterms:modified xsi:type="dcterms:W3CDTF">2024-09-08T21:56:28Z</dcterms:modified>
</cp:coreProperties>
</file>