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8DA80-FA9F-41C6-AA7D-2EEA74EEE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128F0-6916-4633-9AC4-9CA20434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C3E8C-9C71-47C7-A8F1-39A770C4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EC6DB-933F-4207-8108-E601495E4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974D1-E452-4F11-9970-96660A37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9019A-460B-499C-B390-2AB9CB76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E12EB-8C32-4396-BA7C-87CA0A6E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6D949-6895-42EC-B3E4-95D0833EE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6FB4D-BE8A-4A0F-B896-6C16FF98C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00BBB-5D36-4EAD-9E14-3621C2E49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B5C6B-0A82-4BD8-8C77-01CBDB6D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711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纽曼护理系统模式护理查房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纽曼护理系统模式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随着医疗技术的不断发展和患者需求的日益增长，护理工作面临着越来越多的挑战。为了应对这些挑战，需要不断优化护理流程，提高护理服务质量，而护理查房是实现这一目标的重要手段之一。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纽曼护理系统模式护理查房旨在提高护理质量，保障患者安全，促进医护人员之间的交流与合作，以及提升护士的专业技能和实践能力。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护理查房是指在护理工作中，通过定期或不定期地对患者进行评估、诊断、计划和实施护理措施的过程。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通过查房，可以及时发现和解决护理工作中的问题，提高护理质量。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保障患者安全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查房有助于及时发现患者的病情变化，预防并发症的发生，确保患者的安全。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促进医护沟通与合作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查房为医护人员提供了一个交流的平台，有助于加强医护之间的沟通与合作。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提升护士专业技能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通过查房，护士可以积累临床经验，提高专业技能和实践能力。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纽曼护理系统模式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护理系统模式是一种以病人为中心的护理模式，它强调护士需要全面了解病人的生理、心理和社会状况，并针对病人的具体需求制定个性化的护理计划。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该模式认为，护理是一个动态的过程，需要不断地评估、调整和优化护理措施，以达到最佳的护理效果。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纽曼护理系统模式是其中一种重要的护理系统模式，它强调护理的完整性和连续性，以及护士与病人之间的互动和合作。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938" b="1993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护理系统模式的概念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合作与互动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护理系统模式的特点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护理系统模式的核心是以病人为中心，关注病人的生理、心理和社会需求，并采取相应的护理措施来满足这些需求。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该模式要求护士对病人的情况进行全面评估，包括病情、心理状态、家庭和社会支持等方面。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该模式要求护士与病人及其家属建立良好的合作关系，共同参与护理计划的制定和实施。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护理系统模式强调对病人的情况动态调整护理措施，根据病人的变化及时调整护理计划。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在临床实践中，护士可以采用该模式对病人进行全面评估，制定个性化的护理计划，并在实施过程中不断调整和优化护理措施。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该模式可以帮助护士更好地了解病人的需求，提高病人的满意度和治疗效果。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通过与病人及其家属的合作和互动，护士可以建立良好的护患关系，提高病人的信任度和依从性。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此外，该模式还可以帮助护士提高自身的专业素养和综合能力，提升护理服务质量。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护理系统模式的实践应用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查房环境准备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收集患者的基本信息、病情状况、护理计划等，以便更好地了解患者情况。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明确查房的目的，如提高患者安全、优化护理流程等。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确保查房场所安静、整洁，准备好必要的设备和资料。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确定参与查房的人员，并分配好各自的任务和角色。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观察患者状况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记录与整理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查房中的实施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通过观察患者的生理状况、心理状况和社会状况，全面了解患者的需求。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根据收集的资料和观察结果，评估护理措施的实施效果，分析存在的问题和不足。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与患者及其家属进行沟通交流，了解他们的反馈和建议，及时调整护理方案。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详细记录查房过程中的发现和讨论内容，整理成完整的查房报告。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对查房过程中发现的问题进行总结分析，找出根本原因并提出改进措施。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将查房结果和改进措施反馈给相关医护人员，促进护理质量的持续改进。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对改进措施的实施情况进行跟踪监测，确保改进效果得到落实。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通过分享查房经验和案例，促进医护人员之间的交流和学习，提高整体护理水平。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https://d.book118.com/718137117014006032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2024-09-09T08:34:24.295</cp:lastPrinted>
  <dcterms:created xsi:type="dcterms:W3CDTF">2024-09-09T00:34:24Z</dcterms:created>
  <dcterms:modified xsi:type="dcterms:W3CDTF">2024-09-09T00:34:26Z</dcterms:modified>
</cp:coreProperties>
</file>