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1C09E-385F-4408-9C06-AB9D3152F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5D724-0E7B-4360-B778-273F92F1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EFAEB-1126-42CC-9502-38C03FF1C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C89F4-3A76-4A1C-8CCC-AFD158A4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52815-C130-4350-A5BE-CCB8A007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7D73B-C534-49FF-B04B-0C1BCE382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CD904-90DD-4D16-8ED4-806A0248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21FCB-86A4-4990-8A20-9BC9083A2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333DE-C8BC-4B54-B15F-1A803A7E8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DF340-B3E5-4CFB-98C4-79BD67C44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CBE7B-51C6-4105-A8C1-0A1C2743E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40113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在线学习的职业倡导和职场竞争力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职业倡导理念与实践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职场竞争力提升策略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在线学习对职业倡导和职场竞争力的影响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互联网技术的普及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随着互联网技术的不断发展和普及，越来越多的人可以通过在线学习平台获取知识和技能，打破了传统教育的地域和时间限制。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职场竞争的加剧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随着全球化的发展和企业竞争的加剧，职场对人才的要求越来越高，需要具备不断学习和适应新技术的能力。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个人发展的需要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在线学习可以满足个人在不同阶段和不同层次的学习需求，提升个人职业素养和竞争力，实现个人价值。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通过宣传和推广在线学习的优势和价值，鼓励更多的人利用在线学习平台提升自己的职业素养和竞争力。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倡导在线学习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深入研究在线学习对职业发展的积极影响，包括提升职业技能、拓展职业领域、增强职业适应性等方面。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分析在线学习的职业影响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结合在线学习的特点，提出有效的学习策略和方法，帮助个人在职场中取得更好的成绩和发展。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提出提升职场竞争力的策略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在线学习现状与趋势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9" b="2189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全球在线学习市场规模持续扩大，预计未来几年将保持高速增长。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亚太地区成为全球在线学习市场增长最快的地区，其中中国和印度市场表现尤为突出。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随着5G、AI等技术的普及和应用，在线学习市场将进一步拓展。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在线学习用户年龄分布广泛，以年轻人和在职人士为主。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用户职业背景多样，包括学生、教师、企业员工等。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用户对在线学习的需求呈现个性化、多元化趋势，注重学习体验和效果。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当前在线学习平台数量众多，竞争激烈，头部平台市场份额占比逐渐提高。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平台内容和服务同质化严重，差异化竞争成为关键。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未来，平台将更加注重用户体验和内容创新，通过技术升级和模式创新提高竞争力。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职业倡导理念与实践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职业倡导是一种通过提升个人职业素养、职业技能和职业规划能力，以更好地适应职场需求并实现个人职业价值的理念。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职业倡导有助于个人在职场中明确方向、提升能力、实现自我价值，同时也有助于企业提高员工素质、增强团队凝聚力、提升企业竞争力。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职业倡导的内涵与意义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利用在线学习平台提供的丰富课程资源，学习并掌握职场所需的各种技能和知识，如沟通技巧、领导力、项目管理等。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通过在线学习平台提供职业素养课程，培养个人职业道德、职业心态、职业礼仪等方面的素养。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在线学习平台可提供职业规划指导服务，帮助个人了解自身优势和不足，制定符合自身特点的职业规划，明确职业目标和发展路径。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职业倡导的实践探索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职业倡导的挑战与机遇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在线学习的职业倡导面临着学习资源质量参差不齐、学习效果难以评估、学习动力难以持续等挑战。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和普及，在线学习平台为职业倡导提供了更加便捷、灵活的学习方式，使得更多人能够接触到优质的学习资源，提升自身职业素养和竞争力。同时，大数据、人工智能等技术的应用也为在线学习的职业倡导提供了更多可能性，如个性化学习资源推荐、学习效果智能评估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https://d.book118.com/718140113006006036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2024-09-15T03:34:51.074</cp:lastPrinted>
  <dcterms:created xsi:type="dcterms:W3CDTF">2024-09-14T19:34:51Z</dcterms:created>
  <dcterms:modified xsi:type="dcterms:W3CDTF">2024-09-14T19:34:53Z</dcterms:modified>
</cp:coreProperties>
</file>