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5FD95-AF05-475E-90BB-1F4C13D8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F4026-DF22-4505-A64C-AF2A2EB77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A637-B27F-4FD9-ABF6-D99E289D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2FD63-6197-44D0-A613-2782DBEBC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C9B07-2925-4769-8E8F-92596136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272C3-8D80-4A33-A04B-0D34060A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58A03-D913-40DD-A2AB-2C73AFAB6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96E81-FADF-4069-A9CD-17509F4B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2828F-E9C5-4325-B852-E6D862E1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B921B-E727-4EB4-A231-6710F117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708E8-FE3F-4CA3-93BB-91B2BC08A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81" r:id="rId2"/>
    <p:sldLayoutId id="2147486182" r:id="rId3"/>
    <p:sldLayoutId id="2147486183" r:id="rId4"/>
    <p:sldLayoutId id="2147486184" r:id="rId5"/>
    <p:sldLayoutId id="2147486185" r:id="rId6"/>
    <p:sldLayoutId id="2147486186" r:id="rId7"/>
    <p:sldLayoutId id="2147486187" r:id="rId8"/>
    <p:sldLayoutId id="2147486188" r:id="rId9"/>
    <p:sldLayoutId id="2147486189" r:id="rId10"/>
    <p:sldLayoutId id="21474861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4203702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水井工详细夜间工作规程培训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夜间工作准备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夜间工作流程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夜间安全注意事项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夜间应急处理措施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夜间工作总结与改进建议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夜间工作准备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确认工作区域和设备</a:t>
            </a:r>
            <a:endParaRPr lang="zh-CN" altLang="en-US"/>
          </a:p>
        </p:txBody>
      </p:sp>
      <p:sp>
        <p:nvSpPr>
          <p:cNvPr id="10490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记录和报告：对工作区域和设备进行详细记录，并向上级报告确认结果，确保信息的准确性和完整性。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确认工作区域：夜间工作前，应确认工作区域的安全状况，包括照明、通风等条件是否良好。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确认设备：检查所需的设备和工具是否齐全、完好，确保夜间工作的顺利进行。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安全措施：在确认工作区域和设备的同时，应采取必要的安全措施，如设置警示标志、提供安全照明等，确保夜间工作的安全进行。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检查照明设备是否完好</a:t>
            </a:r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确认照明设备数量充足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检查照明设备是否正常工作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如有需要，准备备用照明设备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确保照明设备放置在安全位置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确保个人防护用品齐全</a:t>
            </a:r>
            <a:endParaRPr lang="zh-CN" altLang="en-US"/>
          </a:p>
        </p:txBody>
      </p:sp>
      <p:sp>
        <p:nvSpPr>
          <p:cNvPr id="104918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头灯或手电筒：确保照明充足，避免夜间视线不良导致意外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安全帽：保护头部安全，防止高空坠物或碰撞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工作服：穿着舒适、合身的工作服，避免因衣物束缚导致操作不便或意外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手套：使用防滑、耐磨的手套，保护手部皮肤免受伤害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护目镜：防止飞溅物或颗粒物进入眼睛，保护视力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耳塞：减少噪音干扰，保护听力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6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夜间工作流程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按照规定路线进入工作区域</a:t>
            </a:r>
            <a:endParaRPr lang="zh-CN" altLang="en-US"/>
          </a:p>
        </p:txBody>
      </p:sp>
      <p:sp>
        <p:nvSpPr>
          <p:cNvPr id="10493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了解工作区域的危险因素和安全措施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确认工作区域的准确位置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按照规定的路线进入工作区域，并确保安全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在工作区域设置明显的安全警示标识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开始工作前再次确认设备状态</a:t>
            </a:r>
            <a:endParaRPr lang="zh-CN" altLang="en-US"/>
          </a:p>
        </p:txBody>
      </p:sp>
      <p:sp>
        <p:nvSpPr>
          <p:cNvPr id="1049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确认设备完好无损，无故障隐患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检查设备电源是否正常，确保设备能够正常工作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确认设备操作规程和注意事项，确保操作安全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确认设备维护保养记录，及时进行维护保养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按照操作规程进行工作</a:t>
            </a:r>
            <a:endParaRPr lang="zh-CN" altLang="en-US"/>
          </a:p>
        </p:txBody>
      </p:sp>
      <p:sp>
        <p:nvSpPr>
          <p:cNvPr id="104946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夜间工作前检查：确保设备、工具齐全完好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关闭井盖：作业完成后，按照规定程序关闭井盖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开启井盖：按照规定程序开启井盖，确保安全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清理现场：清理作业现场，保持整洁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下井作业：佩戴好防护用品，按照操作规程下井作业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记录与报告：记录工作过程和结果，及时报告异常情况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工作结束后清理现场</a:t>
            </a:r>
            <a:endParaRPr lang="zh-CN" altLang="en-US"/>
          </a:p>
        </p:txBody>
      </p:sp>
      <p:sp>
        <p:nvSpPr>
          <p:cNvPr id="10495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清理工具：将使用过的工具清洗干净，放回原位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清理井口：将井口周围的杂物清理干净，保持井口整洁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清理井内：将井内的杂物、垃圾等清理干净，保持井内清洁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记录与报告：记录清理现场的情况，及时向上级汇报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https://d.book118.com/718142037026006024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水井工详细夜间工作规程培训</vt:lpstr>
      <vt:lpstr>目录</vt:lpstr>
      <vt:lpstr>目录</vt:lpstr>
      <vt:lpstr>夜间工作准备</vt:lpstr>
      <vt:lpstr>确认工作区域和设备</vt:lpstr>
      <vt:lpstr>检查照明设备是否完好</vt:lpstr>
      <vt:lpstr>确保个人防护用品齐全</vt:lpstr>
      <vt:lpstr>夜间工作流程</vt:lpstr>
      <vt:lpstr>按照规定路线进入工作区域</vt:lpstr>
      <vt:lpstr>开始工作前再次确认设备状态</vt:lpstr>
      <vt:lpstr>按照操作规程进行工作</vt:lpstr>
      <vt:lpstr>工作结束后清理现场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2024-08-31T03:25:54.428</cp:lastPrinted>
  <dcterms:created xsi:type="dcterms:W3CDTF">2024-08-30T19:25:54Z</dcterms:created>
  <dcterms:modified xsi:type="dcterms:W3CDTF">2024-08-30T19:25:56Z</dcterms:modified>
</cp:coreProperties>
</file>