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89DB1-B93D-46EE-A932-E44E71F2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50958-AD44-4E08-A86E-BC591794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00A2D-9E19-464E-B1C5-4A2FB898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8B671-20CF-40F0-B23A-11E9C83D4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A9281-4A42-4551-838D-C2C0B83E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CF784-910C-426C-A558-A5B4597DB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0C9F2-A4EB-4DAB-9B0E-58DD6CDE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63FE8-07D4-41C7-96A4-A5D4D6C81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8AD8C-9FF1-4B58-AE3F-2DBEF46D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29FDF-0937-49CF-BF81-2FC4D2A5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0749B-3B89-4A76-9F0F-25C57786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430110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常用药物使用与禁忌护理课件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药物使用方法与注意事项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特殊人群用药护理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药物储存与保管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天然药物、合成药物、生物技术药物等。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按来源分类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按作用分类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按药理作用分类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抗生素、抗肿瘤药、解热镇痛药、神经系统药物等。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兴奋药、抑制药、松弛药等。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84" r="200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片剂、胶囊剂、口服液等。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水针剂、粉针剂、油针剂等。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软膏剂、贴剂、气雾剂等。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滴眼剂、滴鼻剂、含漱剂等。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口服剂型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注射剂型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外用剂型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其他剂型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药物直接作用于靶器官或靶细胞，产生治疗作用。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药物通过影响机体生理、生化过程而发挥作用。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药物在不同组织器官的作用强度不同，选择性越高，治疗效果越好，副作用越少。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药物作用的选择性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常用药物介绍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7" r="1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抗生素类药物主要用于治疗细菌感染，但长期使用可能导致耐药性。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抗生素类药物包括青霉素、头孢菌素、大环内酯类等，主要用于治疗细菌感染。但长期使用可能导致病菌产生耐药性，降低药物疗效。因此，在使用抗生素类药物时，应遵循医生的建议，按剂量和疗程服用。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解热镇痛药主要用于缓解疼痛和发热，但长期大量使用可能对肝肾造成损害。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热镇痛药如对乙酰氨基酚、布洛芬等，主要用于缓解轻至中度疼痛和发热。但长期大量使用可能对肝肾造成损害，甚至引起消化道出血。因此，在使用解热镇痛药时，应遵循医生的建议，注意控制剂量和用药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解热镇痛药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心血管药物主要用于治疗心血管疾病，但长期使用可能产生副作用。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药物包括抗高血压药、抗心绞痛药、降脂药等，主要用于治疗心血管疾病。但长期使用可能产生副作用，如干咳、低血压、肝功能异常等。因此，在使用心血管药物时，应遵循医生的建议，密切关注身体反应，及时调整剂量或更换药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消化系统药物主要用于治疗消化系统疾病，但长期使用可能对肝肾造成负担。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包括抑酸药、胃黏膜保护药、泻药等，主要用于治疗消化系统疾病。但长期使用可能对肝肾造成负担，甚至引起肝肾损伤。因此，在使用消化系统药物时，应遵循医生的建议，注意控制剂量和用药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抗肿瘤药物主要用于治疗癌症，但长期使用可能导致免疫力下降和副作用。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肿瘤药物如化疗药物、靶向治疗药物等，主要用于治疗癌症。但长期使用可能导致免疫力下降、恶心呕吐、骨髓抑制等副作用。因此，在使用抗肿瘤药物时，应遵循医生的建议，密切关注身体反应，及时调整剂量或更换药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抗肿瘤药物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药物使用方法与注意事项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应按照医生的指示或说明书上的推荐剂量服用，不要随意增减剂量。同时，应保持坐位或站立，避免服药后立即躺下，以免药物停留在食道，影响药效。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口服药的正确使用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涂抹外用药时，应清洁患处，按照说明书或医生的指示涂抹，并注意观察皮肤反应，如出现过敏症状，应立即停止使用。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外用药的正确使用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使用吸入剂时，应先摇动吸入器，然后深吸气，尽量保持长时间屏气，再缓缓呼气，以确保药物充分吸入。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吸入剂的正确使用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正确用药方法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https://d.book118.com/718143011034006026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2024-09-03T08:22:33.649</cp:lastPrinted>
  <dcterms:created xsi:type="dcterms:W3CDTF">2024-09-03T00:22:33Z</dcterms:created>
  <dcterms:modified xsi:type="dcterms:W3CDTF">2024-09-03T00:22:35Z</dcterms:modified>
</cp:coreProperties>
</file>