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2C5453-D753-4513-973E-BCC13132B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75B644-CFE0-4ED0-BB34-1AA0F1B98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1B9782-864F-4968-8600-1D940194F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254160-A23F-4894-8186-218A31969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0D29DA-F2AB-4E2B-A256-2EEB619A3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58BF19-47FB-4FC0-859F-FEF9A1F93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E0053C-F7BA-4113-B64F-2DD2998F1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9F5ED4-8C61-458C-9558-902276C81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5E8C46-A941-4CCD-BE53-2C1F57B66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5B07D1-CC83-4239-8523-A7DAA1D68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F7C8DD-9CBC-4057-ADAC-AEE0045F2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14301503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《隐私受保护》PPT课件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隐私保护的重要性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隐私保护的法律法规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隐私保护的技术手段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隐私保护的实践案例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隐私保护的未来展望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隐私保护的重要性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000" r="90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隐私是每个人的基本权利，是个人自由和尊严的体现。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9083" r="19083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个人隐私的保护有助于维护个人的独立性和自主性。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隐私保护是个人对自我信息的掌控和保护，防止个人信息被滥用或泄露。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个人隐私的价值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9000" r="90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个人信息是隐私的重要组成部分，是个人隐私权的核心。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个人信息包括个人的身份信息、联系方式、财务情况等敏感信息。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隐私保护要求对个人信息进行合理的管理和使用，确保个人信息的保密性和完整性。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隐私与个人信息的关系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隐私保护能够促进社会公平正义，减少信息不对称和歧视现象。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隐私保护有利于维护社会稳定和公共利益，促进和谐社会的建设。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7150" r="7150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8161" r="816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472" r="447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隐私保护有助于提高个人安全感和幸福感，减少焦虑和压力。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隐私保护对个人和社会的影响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隐私保护的法律法规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042" r="100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巴西数据保护法（LGPD）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巴西的数据保护法律，旨在保护个人数据的隐私和安全。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欧盟GDPR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欧盟的一般数据保护条例，为数据隐私和安全性设定了严格的标准。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美国加州消费者隐私法案（CCPA）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为加州居民提供了更强大的数据隐私权利。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隐私保护的国际法规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隐私保护的国内法规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中国个人信息保护法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中国的个人信息保护法，旨在保护个人信息的隐私和安全。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中国网络安全法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中国的网络安全法，规定了网络数据安全和隐私保护的要求。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中国电子商务法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中国的电子商务法，规定了电子商务活动中个人信息的收集、使用和保护的要求。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6500" r="650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负责监督和执行GDPR的监管机构。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欧盟数据保护监管机构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负责执行和监管美国的数据隐私法律。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美国联邦贸易委员会（FTC）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负责互联网信息内容管理和网络安全。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中国国家互联网信息办公室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隐私保护的监管机构和政策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隐私保护的技术手段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https://d.book118.com/718143015033006025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2024-09-01T19:06:39.324</cp:lastPrinted>
  <dcterms:created xsi:type="dcterms:W3CDTF">2024-09-01T11:06:39Z</dcterms:created>
  <dcterms:modified xsi:type="dcterms:W3CDTF">2024-09-01T11:06:41Z</dcterms:modified>
</cp:coreProperties>
</file>