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1557A9-7AEF-490A-94A5-FF17B553F9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BC5533-88A3-47C5-BB35-FC79E9D506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F7F522-25BA-49AE-9074-E70F283D5E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5E8163-BE80-464F-A674-96CC66F3F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CFD058-1DD3-4AE1-8F3E-6032A464A2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859196-1B6D-4154-8011-1181B34BA4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96E07C-9FE5-47EE-810C-8292936578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9A9FD4-62D4-43CE-9B7C-2068803EE5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311E99-5DD2-45FA-9F40-E75C153359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61A4E3-E4F1-406D-A331-CC5A53FC0C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FEB64F-6A8A-4C20-90D8-5461906E3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14313300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第四章高速公路收费制式和方式</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汇报人：AA</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高速公路收费概述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高速公路收费制式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高速公路收费方式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高速公路收费标准与策略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高速公路收费管理体系建设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高速公路收费改革趋势与展望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高速公路收费概述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859" r="288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692" r="2469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高速公路收费是指对通行于高速公路的车辆按照一定标准收取通行费用的行为。</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收费定义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高速公路收费的主要目的是弥补公路建设、养护和管理的成本，同时调节交通流量，提高道路通行效率。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收费目的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收费定义与目的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高速公路建设需要大量的资金投入，通过收费可以弥补部分或全部建设成本，减轻政府财政压力。</a:t>
            </a:r>
          </a:p>
        </p:txBody>
      </p:sp>
      <p:pic>
        <p:nvPicPr>
          <p:cNvPr id="6" name="Picture 6"/>
          <p:cNvPicPr>
            <a:picLocks noChangeAspect="1"/>
          </p:cNvPicPr>
          <p:nvPr/>
        </p:nvPicPr>
        <p:blipFill>
          <a:blip r:embed="rId2"/>
          <a:srcRect l="16875" r="16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弥补建设成本</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通过收费可以引导驾驶员选择其他道路或改变出行时间，从而调节高速公路上的交通流量，缓解交通拥堵。</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调节交通流量</a:t>
            </a:r>
          </a:p>
        </p:txBody>
      </p:sp>
      <p:pic>
        <p:nvPicPr>
          <p:cNvPr id="10" name="Picture 10"/>
          <p:cNvPicPr>
            <a:picLocks noChangeAspect="1"/>
          </p:cNvPicPr>
          <p:nvPr/>
        </p:nvPicPr>
        <p:blipFill>
          <a:blip r:embed="rId3"/>
          <a:srcRect l="19542" r="19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958" r="159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收费可以促使驾驶员更加珍惜通行机会，减少无效行驶和违章行为，提高道路通行效率。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提高道路通行效率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高速公路收费意义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我国高速公路收费实行“贷款修路、收费还贷”的政策，收费标准根据车型、里程、路段等因素综合确定。同时，我国也在逐步推广电子不停车收费（ETC）等智能化收费方式。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国内收费现状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不同国家的高速公路收费政策差异较大。一些国家实行免费通行政策，由政府承担建设、养护和管理成本；而另一些国家则实行收费政策，收费标准也各不相同。此外，一些国家还在探索基于拥堵状况、环保要求等因素的动态定价机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国外收费现状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国内外收费现状比较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高速公路收费制式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均一制收费是指对所有车辆，无论其行驶距离长短，都收取相同的费用。</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pic>
        <p:nvPicPr>
          <p:cNvPr id="5" name="Picture 5"/>
          <p:cNvPicPr>
            <a:picLocks noChangeAspect="1"/>
          </p:cNvPicPr>
          <p:nvPr/>
        </p:nvPicPr>
        <p:blipFill>
          <a:blip r:embed="rId2"/>
          <a:srcRect l="8167" r="8167"/>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简单易行，收费效率高。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公平性较差，不利于短途车辆的通行。</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缺点</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均一制收费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开放式收费是指在高速公路的入口处领取通行卡，出口处根据行驶距离和车型进行缴费。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167" r="17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625" r="15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按实际行驶距离收费，较为公平。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需要停车缴费，容易造成交通拥堵。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开放式收费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优点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无需停车缴费，提高了通行效率。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封闭式收费是指在高速公路的入口处领取通行卡并预缴一定费用，出口处根据实际行驶距离进行结算。</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缺点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需要预缴费用，对于偶尔使用高速公路的车主来说不太方便。</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375" r="173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封闭式收费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混合制收费是指根据不同路段、不同时间、不同车型采用不同的收费制式。</a:t>
            </a:r>
          </a:p>
        </p:txBody>
      </p:sp>
      <p:pic>
        <p:nvPicPr>
          <p:cNvPr id="5" name="Picture 5"/>
          <p:cNvPicPr>
            <a:picLocks noChangeAspect="1"/>
          </p:cNvPicPr>
          <p:nvPr/>
        </p:nvPicPr>
        <p:blipFill>
          <a:blip r:embed="rId2"/>
          <a:srcRect l="16167" r="161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能够灵活应对不同情况，提高收费效率。</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优点</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制度复杂，管理难度较大。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缺点</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混合制收费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高速公路收费方式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收费员在收费站对过往车辆进行收费操作，包括识别车型、计算费用、收取现金或刷卡等。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收费员需对收费票据进行管理，确保票据的完整性和准确性，以便后续核对和审计。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人工收费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票据管理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收费员操作</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自助缴费机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在收费站设置自助缴费机，车主可自行操作完成缴费，减少人工干预，提高通行效率。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车型自动识别</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通过摄像头或激光扫描等技术手段，自动识别车型和车牌信息，减少人工输入错误。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00" r="24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半自动收费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https://d.book118.com/718143133005006032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2024-09-09T05:57:03.514</cp:lastPrinted>
  <dcterms:created xsi:type="dcterms:W3CDTF">2024-09-08T21:57:03Z</dcterms:created>
  <dcterms:modified xsi:type="dcterms:W3CDTF">2024-09-08T21:57:05Z</dcterms:modified>
</cp:coreProperties>
</file>