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3673C-056E-4AF9-9C25-BB7A3E50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C706B-BC6E-40E7-8A50-D8036C788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27EB1-F1BC-4F59-81B2-B3899E589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B49A1-EDCD-4D88-89C1-82317C3C9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8CAC3-C1B3-4BC9-BE9F-A5603C7E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6F2A4-5844-4150-A3AD-F47BDFCC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D5FE0-DF18-4CEE-B9C9-42138781A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C9376-0AFF-4901-AF2C-DCCF344F8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B3D73-9272-4BAD-B176-F7B899250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EEF27-D297-4B8D-A437-EE3476DF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73927-57E2-4A15-AE39-CD8C0684C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0134223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申报流程详解\n## 1.药物申报流程的基本概念与重要性\n### 1.1药物申报流程的定义与作用\n### 1.2药物申报流程的重要性及影响\n### 1.3药物申报流程的监管与法规\n## 2.药物申报流程的阶段与步骤\n### 2.1药物研发与实验室研究阶段\n### 2.2药物临床试验阶段\n### 2.3药物上市申请与审批阶段\n## 3.药物申报流程中的资料准备与提交\n### 3.1药物研发资料的整理与提交\n### 3.2药物临床试验资料的准备与提交\n### 3.3药物上市申请资料的准备与提交\n## 4.药物申报流程中的问题与解决方案\n### 4.1药物申报流程中常见的问题及原因\n### 4.2针对药物申报流程问题的解决方案\n### 4.3如何提高药物申报流程的效率与成功率\n## 5.药物申报流程的未来发展趋势与挑战\n### 5.1药物申报流程的国际发展趋势\n### 5.2药物申报流程的国内发展趋势\n### 5.3药物申报流程面临的挑战与应对措施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药物申报流程详解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药物申报流程的基本概念与重要性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药物申报流程的定义与作用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药物申报流程是指在药物研发、临床试验和上市申请过程中，按照相关法规和标准，提交药物研究资料、申请审批的整个过程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药物研发阶段：包括药物设计、实验室研究、动物实验等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药物临床试验阶段：包括临床试验方案设计、伦理审查、试验实施、数据收集与分析等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药物上市申请与审批阶段：包括提交上市申请、资料审查、现场核查、审批决定等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药物申报流程的作用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保障药物研发过程的合规性和安全性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促进药物研发与创新，提高药物研发的质量和效率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保护公众健康和用药安全，确保药物在上市前经过严格的审批和评估</a:t>
            </a:r>
            <a:endParaRPr/>
          </a:p>
        </p:txBody>
      </p:sp>
      <p:cxnSp>
        <p:nvCxnSpPr>
          <p:cNvPr id="15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药物申报流程的重要性及影响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药物申报流程的重要性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药物研发成果转化为实际应用的桥梁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保障药物质量和安全性，维护公众利益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促进医药产业发展，提高国际竞争力</a:t>
                </a:r>
                <a:endParaRPr/>
              </a:p>
            </p:txBody>
          </p:sp>
          <p:pic>
            <p:nvPicPr>
              <p:cNvPr id="1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药物申报流程的影响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药物研发周期和成本的提高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药物研发质量和创新能力的提升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药品市场监管和药品供应的影响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国际药物申报流程的监管与法规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世界卫生组织（WHO）的药物研发与注册指南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国际药品监管合作组织的药物申报要求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美国食品药品监督管理局（FDA）的药物申报法规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国内药物申报流程的监管与法规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国家药品监督管理局（NMPA）的药物申报法规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药品注册管理办法和相关技术指导原则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药物临床试验质量管理规范（GCP）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药物申报流程的监管与法规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药物申报流程的阶段与步骤</a:t>
            </a:r>
            <a:endParaRPr/>
          </a:p>
        </p:txBody>
      </p:sp>
      <p:sp>
        <p:nvSpPr>
          <p:cNvPr id="18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9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药物设计：根据疾病靶点和药物作用机制，设计药物分子结构和性质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9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实验室研究：包括药物合成、纯化、制剂、分析等研究，筛选出具有治疗潜力的候选药物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动物实验：评估药物在动物体内的药代动力学和药效学，预测药物在人体内的安全性和有效性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药物研发与实验室研究阶段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1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02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03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04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06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0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临床试验方案设计：根据药物研究目的和适应症，设计临床试验方案，包括试验分期、受试者选择、试验方法等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伦理审查：提交临床试验方案进行伦理审查，确保试验符合伦理原则和保护受试者权益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1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试验实施：按照临床试验方案进行试验，包括药物分发、受试者观察、数据收集与分析等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13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数据分析与结果报告：对临床试验数据进行统计分析，评估药物的安全性和有效性，撰写临床试验报告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药物临床试验阶段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药物上市申请与审批阶段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1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提交上市申请：按照相关法规和标准，提交药物上市申请资料，包括药物研究资料、临床试验报告等</a:t>
                </a:r>
                <a:endParaRPr/>
              </a:p>
            </p:txBody>
          </p:sp>
          <p:cxnSp>
            <p:nvCxnSpPr>
              <p:cNvPr id="22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资料审查：药品审评中心对上市申请资料进行审查，评估药物的安全性、有效性、质量可控性等</a:t>
                </a:r>
                <a:endParaRPr/>
              </a:p>
            </p:txBody>
          </p:sp>
        </p:grpSp>
        <p:grpSp>
          <p:nvGrpSpPr>
            <p:cNvPr id="22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现场核查：药品审评中心对药物生产企业进行现场核查，确保药物生产过程符合GMP要求</a:t>
                </a:r>
                <a:endParaRPr/>
              </a:p>
            </p:txBody>
          </p:sp>
        </p:grpSp>
        <p:grpSp>
          <p:nvGrpSpPr>
            <p:cNvPr id="23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审批决定：根据资料审查和现场核查结果，药品审评中心作出审批决定，批准药物上市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药物申报流程中的资料准备与提交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药物研究资料：包括药物设计、实验室研究、动物实验等阶段的研究报告、实验数据、图谱等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资料整理：按照药物研究时间顺序，整理药物研究资料，便于审查和查阅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资料提交：将整理好的药物研究资料提交给药品审评中心，等待审查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药物研发资料的整理与提交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https://d.book118.com/725001342234011114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药物申报流程详解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2024-09-21T20:54:30.762</cp:lastPrinted>
  <dcterms:created xsi:type="dcterms:W3CDTF">2024-09-21T12:54:30Z</dcterms:created>
  <dcterms:modified xsi:type="dcterms:W3CDTF">2024-09-21T12:54:32Z</dcterms:modified>
</cp:coreProperties>
</file>