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46725CC-1D69-49FF-B2A1-0A63991354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3F7E8D-E5CD-447F-9B38-22BAC052D3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22B6C46-2F35-4622-AC00-70F4E6FADF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0DEC620-15D0-47F3-9500-A7B2C59BC7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0A7B34A-4B99-4736-B7B5-2EB669FB9E6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7A34885-EC29-4862-8AE2-057D3C7EAE8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76370E6-74C2-424A-8533-CD2202061FD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0C67CF9-6A97-4815-9CE9-17A0FEB5BD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9839717-CBBA-4F00-867D-9E3ED41984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77A186-6974-4791-8D48-D71F41CCE5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455DAF-8D00-4383-9A66-D61A32B612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2500200034401111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接触性皮炎的职业因素</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接触性皮炎的职业因素概述
 职业性接触性皮炎的主要类型
 职业性接触性皮炎的常见病因
 接触性皮炎的职业暴露评估
 接触性皮炎的职业预防措施
 接触性皮炎的职业治疗原则
 接触性皮炎的职业预后评估
 接触性皮炎的职业健康教育</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接触性皮炎的职业因素概述</a:t>
            </a:r>
          </a:p>
        </p:txBody>
      </p:sp>
      <p:sp>
        <p:nvSpPr>
          <p:cNvPr id="3" name="Subtitle 2"/>
          <p:cNvSpPr>
            <a:spLocks noGrp="1"/>
          </p:cNvSpPr>
          <p:nvPr>
            <p:ph type="subTitle" idx="1"/>
          </p:nvPr>
        </p:nvSpPr>
        <p:spPr/>
        <p:txBody>
          <a:bodyPr/>
          <a:lstStyle/>
          <a:p>
            <a:r>
              <a:t>接触性皮炎的职业因素</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接触性皮炎的职业因素概述</a:t>
            </a:r>
          </a:p>
        </p:txBody>
      </p:sp>
      <p:sp>
        <p:nvSpPr>
          <p:cNvPr id="3" name="Text Placeholder 2"/>
          <p:cNvSpPr>
            <a:spLocks noGrp="1"/>
          </p:cNvSpPr>
          <p:nvPr>
            <p:ph type="body" idx="1"/>
          </p:nvPr>
        </p:nvSpPr>
        <p:spPr/>
        <p:txBody>
          <a:bodyPr/>
          <a:lstStyle/>
          <a:p>
            <a:r>
              <a:t>接触性皮炎的职业因素概述</a:t>
            </a:r>
          </a:p>
        </p:txBody>
      </p:sp>
      <p:sp>
        <p:nvSpPr>
          <p:cNvPr id="4" name="Content Placeholder 3"/>
          <p:cNvSpPr>
            <a:spLocks noGrp="1"/>
          </p:cNvSpPr>
          <p:nvPr>
            <p:ph sz="half" idx="2"/>
          </p:nvPr>
        </p:nvSpPr>
        <p:spPr/>
        <p:txBody>
          <a:bodyPr/>
          <a:lstStyle/>
          <a:p>
            <a:r>
              <a:t>1. 接触性皮炎是一种常见的职业病，在所有职业性皮肤病中占有很高的比例。</a:t>
            </a:r>
          </a:p>
          <a:p>
            <a:r>
              <a:t>2. 接触性皮炎的职业因素涉及广泛，包括化学物质、物理因素、生物因素等。</a:t>
            </a:r>
          </a:p>
          <a:p>
            <a:r>
              <a:t>3. 化学物质是引起接触性皮炎的最主要职业因素，如酸、碱、有机溶剂、重金属化合物等。</a:t>
            </a:r>
          </a:p>
        </p:txBody>
      </p:sp>
      <p:sp>
        <p:nvSpPr>
          <p:cNvPr id="5" name="Text Placeholder 4"/>
          <p:cNvSpPr>
            <a:spLocks noGrp="1"/>
          </p:cNvSpPr>
          <p:nvPr>
            <p:ph type="body" idx="3"/>
          </p:nvPr>
        </p:nvSpPr>
        <p:spPr/>
        <p:txBody>
          <a:bodyPr/>
          <a:lstStyle/>
          <a:p>
            <a:r>
              <a:t>化学物质</a:t>
            </a:r>
          </a:p>
        </p:txBody>
      </p:sp>
      <p:sp>
        <p:nvSpPr>
          <p:cNvPr id="6" name="Content Placeholder 5"/>
          <p:cNvSpPr>
            <a:spLocks noGrp="1"/>
          </p:cNvSpPr>
          <p:nvPr>
            <p:ph sz="half" idx="4"/>
          </p:nvPr>
        </p:nvSpPr>
        <p:spPr/>
        <p:txBody>
          <a:bodyPr/>
          <a:lstStyle/>
          <a:p>
            <a:r>
              <a:t>1. 酸、碱是引起接触性皮炎最常见的化学物质，常用于金属加工、化工、纺织、食品加工等行业。</a:t>
            </a:r>
          </a:p>
          <a:p>
            <a:r>
              <a:t>2. 有机溶剂是另一类重要的接触性皮炎化学物质，包括苯、二甲苯、丙酮等，常用于油漆、涂料、印刷、橡胶等行业。</a:t>
            </a:r>
          </a:p>
          <a:p>
            <a:r>
              <a:t>3. 重金属化合物也是常见的接触性皮炎化学物质，如铬、镍、钴等，常用于金属加工、电镀、电池制造等行业。</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接触性皮炎的职业因素概述</a:t>
            </a:r>
          </a:p>
        </p:txBody>
      </p:sp>
      <p:sp>
        <p:nvSpPr>
          <p:cNvPr id="3" name="Text Placeholder 2"/>
          <p:cNvSpPr>
            <a:spLocks noGrp="1"/>
          </p:cNvSpPr>
          <p:nvPr>
            <p:ph type="body" idx="1"/>
          </p:nvPr>
        </p:nvSpPr>
        <p:spPr/>
        <p:txBody>
          <a:bodyPr/>
          <a:lstStyle/>
          <a:p>
            <a:r>
              <a:t>物理因素</a:t>
            </a:r>
          </a:p>
        </p:txBody>
      </p:sp>
      <p:sp>
        <p:nvSpPr>
          <p:cNvPr id="4" name="Content Placeholder 3"/>
          <p:cNvSpPr>
            <a:spLocks noGrp="1"/>
          </p:cNvSpPr>
          <p:nvPr>
            <p:ph sz="half" idx="2"/>
          </p:nvPr>
        </p:nvSpPr>
        <p:spPr/>
        <p:txBody>
          <a:bodyPr/>
          <a:lstStyle/>
          <a:p>
            <a:r>
              <a:t>1. 机械性刺激是引起接触性皮炎的常见物理因素，如摩擦、压力、振动等，常发生在体力劳动者中。</a:t>
            </a:r>
          </a:p>
          <a:p>
            <a:r>
              <a:t>2. 高温、低温也是常见的接触性皮炎物理因素，常发生在冶炼、锻造、冷藏等行业。</a:t>
            </a:r>
          </a:p>
          <a:p>
            <a:r>
              <a:t>3. 紫外线照射也是一种重要的接触性皮炎物理因素，常发生在户外工作者中。</a:t>
            </a:r>
          </a:p>
        </p:txBody>
      </p:sp>
      <p:sp>
        <p:nvSpPr>
          <p:cNvPr id="5" name="Text Placeholder 4"/>
          <p:cNvSpPr>
            <a:spLocks noGrp="1"/>
          </p:cNvSpPr>
          <p:nvPr>
            <p:ph type="body" idx="3"/>
          </p:nvPr>
        </p:nvSpPr>
        <p:spPr/>
        <p:txBody>
          <a:bodyPr/>
          <a:lstStyle/>
          <a:p>
            <a:r>
              <a:t>生物因素</a:t>
            </a:r>
          </a:p>
        </p:txBody>
      </p:sp>
      <p:sp>
        <p:nvSpPr>
          <p:cNvPr id="6" name="Content Placeholder 5"/>
          <p:cNvSpPr>
            <a:spLocks noGrp="1"/>
          </p:cNvSpPr>
          <p:nvPr>
            <p:ph sz="half" idx="4"/>
          </p:nvPr>
        </p:nvSpPr>
        <p:spPr/>
        <p:txBody>
          <a:bodyPr/>
          <a:lstStyle/>
          <a:p>
            <a:r>
              <a:t>1. 植物性因素是引起接触性皮炎常见的生物因素，如毒性植物、花粉等，常发生在农业、林业等行业。</a:t>
            </a:r>
          </a:p>
          <a:p>
            <a:r>
              <a:t>2. 动物性因素也是常见的接触性皮炎生物因素，如动物皮毛、分泌物等，常发生在畜牧业、皮革加工等行业。</a:t>
            </a:r>
          </a:p>
          <a:p>
            <a:r>
              <a:t>3. 微生物因素也是常见的接触性皮炎生物因素，如细菌、真菌等，常发生在医疗、食品加工等行业。</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职业性接触性皮炎的主要类型</a:t>
            </a:r>
          </a:p>
        </p:txBody>
      </p:sp>
      <p:sp>
        <p:nvSpPr>
          <p:cNvPr id="3" name="Subtitle 2"/>
          <p:cNvSpPr>
            <a:spLocks noGrp="1"/>
          </p:cNvSpPr>
          <p:nvPr>
            <p:ph type="subTitle" idx="1"/>
          </p:nvPr>
        </p:nvSpPr>
        <p:spPr/>
        <p:txBody>
          <a:bodyPr/>
          <a:lstStyle/>
          <a:p>
            <a:r>
              <a:t>接触性皮炎的职业因素</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职业性接触性皮炎的主要类型</a:t>
            </a:r>
          </a:p>
        </p:txBody>
      </p:sp>
      <p:sp>
        <p:nvSpPr>
          <p:cNvPr id="3" name="Text Placeholder 2"/>
          <p:cNvSpPr>
            <a:spLocks noGrp="1"/>
          </p:cNvSpPr>
          <p:nvPr>
            <p:ph type="body" idx="1"/>
          </p:nvPr>
        </p:nvSpPr>
        <p:spPr/>
        <p:txBody>
          <a:bodyPr/>
          <a:lstStyle/>
          <a:p>
            <a:r>
              <a:t>机械性接触性皮炎</a:t>
            </a:r>
          </a:p>
        </p:txBody>
      </p:sp>
      <p:sp>
        <p:nvSpPr>
          <p:cNvPr id="4" name="Content Placeholder 3"/>
          <p:cNvSpPr>
            <a:spLocks noGrp="1"/>
          </p:cNvSpPr>
          <p:nvPr>
            <p:ph sz="half" idx="2"/>
          </p:nvPr>
        </p:nvSpPr>
        <p:spPr/>
        <p:txBody>
          <a:bodyPr/>
          <a:lstStyle/>
          <a:p>
            <a:r>
              <a:t>1. 机械性刺激包括摩擦、压力、震动和皮肤受损。</a:t>
            </a:r>
          </a:p>
          <a:p>
            <a:r>
              <a:t>2. 摩擦是制造业中接触性皮炎的主要病因。</a:t>
            </a:r>
          </a:p>
          <a:p>
            <a:r>
              <a:t>3. 压力是导致接触性皮炎的常见原因之一，常发生于手和脚。</a:t>
            </a:r>
          </a:p>
        </p:txBody>
      </p:sp>
      <p:sp>
        <p:nvSpPr>
          <p:cNvPr id="5" name="Text Placeholder 4"/>
          <p:cNvSpPr>
            <a:spLocks noGrp="1"/>
          </p:cNvSpPr>
          <p:nvPr>
            <p:ph type="body" idx="3"/>
          </p:nvPr>
        </p:nvSpPr>
        <p:spPr/>
        <p:txBody>
          <a:bodyPr/>
          <a:lstStyle/>
          <a:p>
            <a:r>
              <a:t>化学性接触性皮炎</a:t>
            </a:r>
          </a:p>
        </p:txBody>
      </p:sp>
      <p:sp>
        <p:nvSpPr>
          <p:cNvPr id="6" name="Content Placeholder 5"/>
          <p:cNvSpPr>
            <a:spLocks noGrp="1"/>
          </p:cNvSpPr>
          <p:nvPr>
            <p:ph sz="half" idx="4"/>
          </p:nvPr>
        </p:nvSpPr>
        <p:spPr/>
        <p:txBody>
          <a:bodyPr/>
          <a:lstStyle/>
          <a:p>
            <a:r>
              <a:t>1. 化学物质可以是刺激性的或变应性的，刺激性化学物质是一种化学物质，它可以在与皮肤接触后引起炎症。</a:t>
            </a:r>
          </a:p>
          <a:p>
            <a:r>
              <a:t>2. 变应性化学物质是一种化学物质，它在初次接触时不会引起反应，但反复接触后会引起过敏反应。</a:t>
            </a:r>
          </a:p>
          <a:p>
            <a:r>
              <a:t>3. 化学性接触性皮炎的症状通常包括皮肤发红、肿胀、疼痛、瘙痒和脱屑。</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职业性接触性皮炎的主要类型</a:t>
            </a:r>
          </a:p>
        </p:txBody>
      </p:sp>
      <p:sp>
        <p:nvSpPr>
          <p:cNvPr id="3" name="Text Placeholder 2"/>
          <p:cNvSpPr>
            <a:spLocks noGrp="1"/>
          </p:cNvSpPr>
          <p:nvPr>
            <p:ph type="body" idx="1"/>
          </p:nvPr>
        </p:nvSpPr>
        <p:spPr/>
        <p:txBody>
          <a:bodyPr/>
          <a:lstStyle/>
          <a:p>
            <a:r>
              <a:t>生物性接触性皮炎</a:t>
            </a:r>
          </a:p>
        </p:txBody>
      </p:sp>
      <p:sp>
        <p:nvSpPr>
          <p:cNvPr id="4" name="Content Placeholder 3"/>
          <p:cNvSpPr>
            <a:spLocks noGrp="1"/>
          </p:cNvSpPr>
          <p:nvPr>
            <p:ph sz="half" idx="2"/>
          </p:nvPr>
        </p:nvSpPr>
        <p:spPr/>
        <p:txBody>
          <a:bodyPr/>
          <a:lstStyle/>
          <a:p>
            <a:r>
              <a:t>1. 生物性接触性皮炎是由动物或植物性变应原引起的。</a:t>
            </a:r>
          </a:p>
          <a:p>
            <a:r>
              <a:t>2. 动物性变应原包括宠物皮屑、羽毛、昆虫叮咬和唾液。</a:t>
            </a:r>
          </a:p>
          <a:p>
            <a:r>
              <a:t>3. 植物性变应原包括毒藤、毒橡树、毒漆树和野漆。</a:t>
            </a:r>
          </a:p>
        </p:txBody>
      </p:sp>
      <p:sp>
        <p:nvSpPr>
          <p:cNvPr id="5" name="Text Placeholder 4"/>
          <p:cNvSpPr>
            <a:spLocks noGrp="1"/>
          </p:cNvSpPr>
          <p:nvPr>
            <p:ph type="body" idx="3"/>
          </p:nvPr>
        </p:nvSpPr>
        <p:spPr/>
        <p:txBody>
          <a:bodyPr/>
          <a:lstStyle/>
          <a:p>
            <a:r>
              <a:t>光接触性皮炎</a:t>
            </a:r>
          </a:p>
        </p:txBody>
      </p:sp>
      <p:sp>
        <p:nvSpPr>
          <p:cNvPr id="6" name="Content Placeholder 5"/>
          <p:cNvSpPr>
            <a:spLocks noGrp="1"/>
          </p:cNvSpPr>
          <p:nvPr>
            <p:ph sz="half" idx="4"/>
          </p:nvPr>
        </p:nvSpPr>
        <p:spPr/>
        <p:txBody>
          <a:bodyPr/>
          <a:lstStyle/>
          <a:p>
            <a:r>
              <a:t>1. 光接触性皮炎是由紫外线辐射和光敏性物质共同作用引起的。</a:t>
            </a:r>
          </a:p>
          <a:p>
            <a:r>
              <a:t>2. 光敏性物质包括某些药物（如磺胺类药物、四环素类药物）、化妆品（如香精、防腐剂）和植物（如野草、柠檬）。</a:t>
            </a:r>
          </a:p>
          <a:p>
            <a:r>
              <a:t>3. 光接触性皮炎的症状通常包括皮肤发红、肿胀、疼痛、瘙痒和脱屑。</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职业性接触性皮炎的主要类型</a:t>
            </a:r>
          </a:p>
        </p:txBody>
      </p:sp>
      <p:sp>
        <p:nvSpPr>
          <p:cNvPr id="3" name="Content Placeholder 2"/>
          <p:cNvSpPr>
            <a:spLocks noGrp="1"/>
          </p:cNvSpPr>
          <p:nvPr>
            <p:ph sz="half" idx="2"/>
          </p:nvPr>
        </p:nvSpPr>
        <p:spPr/>
        <p:txBody>
          <a:bodyPr/>
          <a:lstStyle/>
          <a:p>
            <a:r>
              <a:t>1. 皮肤外伤是指表皮遭受破坏所致的开放性损伤。</a:t>
            </a:r>
          </a:p>
          <a:p>
            <a:r>
              <a:t>2. 皮肤外伤最常见的原因是切割、擦伤、咬伤和刺伤。</a:t>
            </a:r>
          </a:p>
          <a:p>
            <a:r>
              <a:t>3. 皮肤外伤会导致接触性皮炎，因为破损的皮肤更容易受到刺激物的刺激。</a:t>
            </a:r>
          </a:p>
        </p:txBody>
      </p:sp>
      <p:sp>
        <p:nvSpPr>
          <p:cNvPr id="4" name="Text Placeholder 3"/>
          <p:cNvSpPr>
            <a:spLocks noGrp="1"/>
          </p:cNvSpPr>
          <p:nvPr>
            <p:ph type="body" idx="3"/>
          </p:nvPr>
        </p:nvSpPr>
        <p:spPr/>
        <p:txBody>
          <a:bodyPr/>
          <a:lstStyle/>
          <a:p>
            <a:r>
              <a:t>职业性接触性皮炎的并发症</a:t>
            </a:r>
          </a:p>
        </p:txBody>
      </p:sp>
      <p:sp>
        <p:nvSpPr>
          <p:cNvPr id="5" name="Content Placeholder 4"/>
          <p:cNvSpPr>
            <a:spLocks noGrp="1"/>
          </p:cNvSpPr>
          <p:nvPr>
            <p:ph sz="half" idx="4"/>
          </p:nvPr>
        </p:nvSpPr>
        <p:spPr/>
        <p:txBody>
          <a:bodyPr/>
          <a:lstStyle/>
          <a:p>
            <a:r>
              <a:t>1. 继发细菌或真菌感染。</a:t>
            </a:r>
          </a:p>
          <a:p>
            <a:r>
              <a:t>2. 慢性皮肤炎，如湿疹和银屑病。</a:t>
            </a:r>
          </a:p>
          <a:p>
            <a:r>
              <a:t>3. 色素沉着或脱色。</a:t>
            </a:r>
          </a:p>
          <a:p>
            <a:r>
              <a:t>4. 皮疹复发，即使在接触刺激物停止一段时间后。</a:t>
            </a:r>
          </a:p>
        </p:txBody>
      </p:sp>
      <p:sp>
        <p:nvSpPr>
          <p:cNvPr id="6" name="Text Placeholder 5"/>
          <p:cNvSpPr>
            <a:spLocks noGrp="1"/>
          </p:cNvSpPr>
          <p:nvPr>
            <p:ph type="body" idx="1"/>
          </p:nvPr>
        </p:nvSpPr>
        <p:spPr/>
        <p:txBody>
          <a:bodyPr/>
          <a:lstStyle/>
          <a:p>
            <a:r>
              <a:t>皮肤外伤</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职业性接触性皮炎的常见病因</a:t>
            </a:r>
          </a:p>
        </p:txBody>
      </p:sp>
      <p:sp>
        <p:nvSpPr>
          <p:cNvPr id="3" name="Subtitle 2"/>
          <p:cNvSpPr>
            <a:spLocks noGrp="1"/>
          </p:cNvSpPr>
          <p:nvPr>
            <p:ph type="subTitle" idx="1"/>
          </p:nvPr>
        </p:nvSpPr>
        <p:spPr/>
        <p:txBody>
          <a:bodyPr/>
          <a:lstStyle/>
          <a:p>
            <a:r>
              <a:t>接触性皮炎的职业因素</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职业性接触性皮炎的常见病因</a:t>
            </a:r>
          </a:p>
        </p:txBody>
      </p:sp>
      <p:sp>
        <p:nvSpPr>
          <p:cNvPr id="3" name="Text Placeholder 2"/>
          <p:cNvSpPr>
            <a:spLocks noGrp="1"/>
          </p:cNvSpPr>
          <p:nvPr>
            <p:ph type="body" idx="1"/>
          </p:nvPr>
        </p:nvSpPr>
        <p:spPr/>
        <p:txBody>
          <a:bodyPr/>
          <a:lstStyle/>
          <a:p>
            <a:r>
              <a:t>橡胶及其制品</a:t>
            </a:r>
          </a:p>
        </p:txBody>
      </p:sp>
      <p:sp>
        <p:nvSpPr>
          <p:cNvPr id="4" name="Content Placeholder 3"/>
          <p:cNvSpPr>
            <a:spLocks noGrp="1"/>
          </p:cNvSpPr>
          <p:nvPr>
            <p:ph sz="half" idx="2"/>
          </p:nvPr>
        </p:nvSpPr>
        <p:spPr/>
        <p:txBody>
          <a:bodyPr/>
          <a:lstStyle/>
          <a:p>
            <a:r>
              <a:t>1. 橡胶手套是导致职业性接触性皮炎的主要原因之一，尤其是医用手套和工业用手套。</a:t>
            </a:r>
          </a:p>
          <a:p>
            <a:r>
              <a:t>2. 橡胶手套引起皮炎的机制是由于橡胶中的某些化学物质，如乳胶、硫化剂、促进剂等，这些物质可以引起皮肤的过敏反应或刺激性反应。</a:t>
            </a:r>
          </a:p>
          <a:p>
            <a:r>
              <a:t>3. 预防措施包括避免直接接触橡胶手套，使用无乳胶手套，戴手套前在手上涂抹防护霜，工作后及时清洗双手等。</a:t>
            </a:r>
          </a:p>
        </p:txBody>
      </p:sp>
      <p:sp>
        <p:nvSpPr>
          <p:cNvPr id="5" name="Text Placeholder 4"/>
          <p:cNvSpPr>
            <a:spLocks noGrp="1"/>
          </p:cNvSpPr>
          <p:nvPr>
            <p:ph type="body" idx="3"/>
          </p:nvPr>
        </p:nvSpPr>
        <p:spPr/>
        <p:txBody>
          <a:bodyPr/>
          <a:lstStyle/>
          <a:p>
            <a:r>
              <a:t>金属及其化合物</a:t>
            </a:r>
          </a:p>
        </p:txBody>
      </p:sp>
      <p:sp>
        <p:nvSpPr>
          <p:cNvPr id="6" name="Content Placeholder 5"/>
          <p:cNvSpPr>
            <a:spLocks noGrp="1"/>
          </p:cNvSpPr>
          <p:nvPr>
            <p:ph sz="half" idx="4"/>
          </p:nvPr>
        </p:nvSpPr>
        <p:spPr/>
        <p:txBody>
          <a:bodyPr/>
          <a:lstStyle/>
          <a:p>
            <a:r>
              <a:t>1. 金属及其化合物是常见的职业性接触性皮炎病因，包括镍、铬、钴、铜、锌等。</a:t>
            </a:r>
          </a:p>
          <a:p>
            <a:r>
              <a:t>2. 金属及其化合物引起皮炎的机制主要是由于它们的腐蚀性或致敏性。</a:t>
            </a:r>
          </a:p>
          <a:p>
            <a:r>
              <a:t>3. 预防措施包括避免直接接触金属及其化合物，佩戴防护手套，工作后及时清洗双手等。</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职业性接触性皮炎的常见病因</a:t>
            </a:r>
          </a:p>
        </p:txBody>
      </p:sp>
      <p:sp>
        <p:nvSpPr>
          <p:cNvPr id="3" name="Text Placeholder 2"/>
          <p:cNvSpPr>
            <a:spLocks noGrp="1"/>
          </p:cNvSpPr>
          <p:nvPr>
            <p:ph type="body" idx="1"/>
          </p:nvPr>
        </p:nvSpPr>
        <p:spPr/>
        <p:txBody>
          <a:bodyPr/>
          <a:lstStyle/>
          <a:p>
            <a:r>
              <a:t>油脂及其制品</a:t>
            </a:r>
          </a:p>
        </p:txBody>
      </p:sp>
      <p:sp>
        <p:nvSpPr>
          <p:cNvPr id="4" name="Content Placeholder 3"/>
          <p:cNvSpPr>
            <a:spLocks noGrp="1"/>
          </p:cNvSpPr>
          <p:nvPr>
            <p:ph sz="half" idx="2"/>
          </p:nvPr>
        </p:nvSpPr>
        <p:spPr/>
        <p:txBody>
          <a:bodyPr/>
          <a:lstStyle/>
          <a:p>
            <a:r>
              <a:t>1. 油脂及其制品，如矿物油、植物油、动物油等，是常见的职业性接触性皮炎病因。</a:t>
            </a:r>
          </a:p>
          <a:p>
            <a:r>
              <a:t>2. 油脂及其制品引起皮炎的机制主要是由于它们的脱脂作用，使皮肤失去保护层，导致皮肤干燥、皲裂，进而引发皮炎。</a:t>
            </a:r>
          </a:p>
          <a:p>
            <a:r>
              <a:t>3. 预防措施包括避免直接接触油脂及其制品，佩戴防护手套，工作后及时清洗双手，使用护手霜等。</a:t>
            </a:r>
          </a:p>
        </p:txBody>
      </p:sp>
      <p:sp>
        <p:nvSpPr>
          <p:cNvPr id="5" name="Text Placeholder 4"/>
          <p:cNvSpPr>
            <a:spLocks noGrp="1"/>
          </p:cNvSpPr>
          <p:nvPr>
            <p:ph type="body" idx="3"/>
          </p:nvPr>
        </p:nvSpPr>
        <p:spPr/>
        <p:txBody>
          <a:bodyPr/>
          <a:lstStyle/>
          <a:p>
            <a:r>
              <a:t>化学品</a:t>
            </a:r>
          </a:p>
        </p:txBody>
      </p:sp>
      <p:sp>
        <p:nvSpPr>
          <p:cNvPr id="6" name="Content Placeholder 5"/>
          <p:cNvSpPr>
            <a:spLocks noGrp="1"/>
          </p:cNvSpPr>
          <p:nvPr>
            <p:ph sz="half" idx="4"/>
          </p:nvPr>
        </p:nvSpPr>
        <p:spPr/>
        <p:txBody>
          <a:bodyPr/>
          <a:lstStyle/>
          <a:p>
            <a:r>
              <a:t>1. 化学品是常见的职业性接触性皮炎病因，包括酸、碱、有机溶剂、杀虫剂、消毒剂等。</a:t>
            </a:r>
          </a:p>
          <a:p>
            <a:r>
              <a:t>2. 化学品引起皮炎的机制主要是由于它们的腐蚀性、刺激性或致敏性。</a:t>
            </a:r>
          </a:p>
          <a:p>
            <a:r>
              <a:t>3. 预防措施包括避免直接接触化学品，佩戴防护手套、口罩和眼镜，工作后及时清洗双手和皮肤，使用护肤霜等。</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职业性接触性皮炎的常见病因</a:t>
            </a:r>
          </a:p>
        </p:txBody>
      </p:sp>
      <p:sp>
        <p:nvSpPr>
          <p:cNvPr id="3" name="Text Placeholder 2"/>
          <p:cNvSpPr>
            <a:spLocks noGrp="1"/>
          </p:cNvSpPr>
          <p:nvPr>
            <p:ph type="body" idx="1"/>
          </p:nvPr>
        </p:nvSpPr>
        <p:spPr/>
        <p:txBody>
          <a:bodyPr/>
          <a:lstStyle/>
          <a:p>
            <a:r>
              <a:t>植物</a:t>
            </a:r>
          </a:p>
        </p:txBody>
      </p:sp>
      <p:sp>
        <p:nvSpPr>
          <p:cNvPr id="4" name="Content Placeholder 3"/>
          <p:cNvSpPr>
            <a:spLocks noGrp="1"/>
          </p:cNvSpPr>
          <p:nvPr>
            <p:ph sz="half" idx="2"/>
          </p:nvPr>
        </p:nvSpPr>
        <p:spPr/>
        <p:txBody>
          <a:bodyPr/>
          <a:lstStyle/>
          <a:p>
            <a:r>
              <a:t>1. 植物也是常见的职业性接触性皮炎病因，包括漆树、荨麻、毒藤等。</a:t>
            </a:r>
          </a:p>
          <a:p>
            <a:r>
              <a:t>2. 植物引起皮炎的机制主要是由于它们的毒性物质，如漆酚、荨麻毒素等，这些物质可以引起皮肤的过敏反应或刺激性反应。</a:t>
            </a:r>
          </a:p>
          <a:p>
            <a:r>
              <a:t>3. 预防措施包括避免直接接触植物，佩戴防护手套和口罩，工作后及时清洗双手和皮肤，使用护肤霜等。</a:t>
            </a:r>
          </a:p>
        </p:txBody>
      </p:sp>
      <p:sp>
        <p:nvSpPr>
          <p:cNvPr id="5" name="Text Placeholder 4"/>
          <p:cNvSpPr>
            <a:spLocks noGrp="1"/>
          </p:cNvSpPr>
          <p:nvPr>
            <p:ph type="body" idx="3"/>
          </p:nvPr>
        </p:nvSpPr>
        <p:spPr/>
        <p:txBody>
          <a:bodyPr/>
          <a:lstStyle/>
          <a:p>
            <a:r>
              <a:t>物理因素</a:t>
            </a:r>
          </a:p>
        </p:txBody>
      </p:sp>
      <p:sp>
        <p:nvSpPr>
          <p:cNvPr id="6" name="Content Placeholder 5"/>
          <p:cNvSpPr>
            <a:spLocks noGrp="1"/>
          </p:cNvSpPr>
          <p:nvPr>
            <p:ph sz="half" idx="4"/>
          </p:nvPr>
        </p:nvSpPr>
        <p:spPr/>
        <p:txBody>
          <a:bodyPr/>
          <a:lstStyle/>
          <a:p>
            <a:r>
              <a:t>1. 物理因素，如紫外线、红外线、X射线等，也可以引起职业性接触性皮炎。</a:t>
            </a:r>
          </a:p>
          <a:p>
            <a:r>
              <a:t>2. 物理因素引起皮炎的机制主要是由于它们的刺激性或致敏性。</a:t>
            </a:r>
          </a:p>
          <a:p>
            <a:r>
              <a:t>3. 预防措施包括避免直接接触物理因素，佩戴防护服、手套、口罩和眼镜，工作后及时清洗皮肤，使用护肤霜等。</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接触性皮炎的职业暴露评估</a:t>
            </a:r>
          </a:p>
        </p:txBody>
      </p:sp>
      <p:sp>
        <p:nvSpPr>
          <p:cNvPr id="3" name="Subtitle 2"/>
          <p:cNvSpPr>
            <a:spLocks noGrp="1"/>
          </p:cNvSpPr>
          <p:nvPr>
            <p:ph type="subTitle" idx="1"/>
          </p:nvPr>
        </p:nvSpPr>
        <p:spPr/>
        <p:txBody>
          <a:bodyPr/>
          <a:lstStyle/>
          <a:p>
            <a:r>
              <a:t>接触性皮炎的职业因素</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接触性皮炎的职业暴露评估</a:t>
            </a:r>
          </a:p>
        </p:txBody>
      </p:sp>
      <p:sp>
        <p:nvSpPr>
          <p:cNvPr id="3" name="Text Placeholder 2"/>
          <p:cNvSpPr>
            <a:spLocks noGrp="1"/>
          </p:cNvSpPr>
          <p:nvPr>
            <p:ph type="body" idx="1"/>
          </p:nvPr>
        </p:nvSpPr>
        <p:spPr/>
        <p:txBody>
          <a:bodyPr/>
          <a:lstStyle/>
          <a:p>
            <a:r>
              <a:t>生物标志物，</a:t>
            </a:r>
          </a:p>
        </p:txBody>
      </p:sp>
      <p:sp>
        <p:nvSpPr>
          <p:cNvPr id="4" name="Content Placeholder 3"/>
          <p:cNvSpPr>
            <a:spLocks noGrp="1"/>
          </p:cNvSpPr>
          <p:nvPr>
            <p:ph sz="half" idx="2"/>
          </p:nvPr>
        </p:nvSpPr>
        <p:spPr/>
        <p:txBody>
          <a:bodyPr/>
          <a:lstStyle/>
          <a:p>
            <a:r>
              <a:t>1. 应用生物标志物评估职业性接触性皮炎有助于早期诊断和监测疾病进展。</a:t>
            </a:r>
          </a:p>
          <a:p>
            <a:r>
              <a:t>2. 已有研究表明，某些生物标志物与职业性接触性皮炎的发生发展密切相关，如：角质形成细胞增殖、角质层厚度、皮肤屏障功能、炎症细胞浸润和细胞因子水平等。</a:t>
            </a:r>
          </a:p>
          <a:p>
            <a:r>
              <a:t>3. 生物标志物检测方法不断进步，如免疫组化、实时荧光定量PCR、液相色谱-质谱联用等，为职业性接触性皮炎的生物标志物研究提供了新的技术手段。</a:t>
            </a:r>
          </a:p>
        </p:txBody>
      </p:sp>
      <p:sp>
        <p:nvSpPr>
          <p:cNvPr id="5" name="Text Placeholder 4"/>
          <p:cNvSpPr>
            <a:spLocks noGrp="1"/>
          </p:cNvSpPr>
          <p:nvPr>
            <p:ph type="body" idx="3"/>
          </p:nvPr>
        </p:nvSpPr>
        <p:spPr/>
        <p:txBody>
          <a:bodyPr/>
          <a:lstStyle/>
          <a:p>
            <a:r>
              <a:t>职业性接触性皮炎的过敏原识别，</a:t>
            </a:r>
          </a:p>
        </p:txBody>
      </p:sp>
      <p:sp>
        <p:nvSpPr>
          <p:cNvPr id="6" name="Content Placeholder 5"/>
          <p:cNvSpPr>
            <a:spLocks noGrp="1"/>
          </p:cNvSpPr>
          <p:nvPr>
            <p:ph sz="half" idx="4"/>
          </p:nvPr>
        </p:nvSpPr>
        <p:spPr/>
        <p:txBody>
          <a:bodyPr/>
          <a:lstStyle/>
          <a:p>
            <a:r>
              <a:t>1. 过敏原识别是职业性接触性皮炎诊断和预防的关键。</a:t>
            </a:r>
          </a:p>
          <a:p>
            <a:r>
              <a:t>2. 目前，常用的过敏原识别方法包括：斑贴试验、皮肤点刺试验、体外免疫学检测等。</a:t>
            </a:r>
          </a:p>
          <a:p>
            <a:r>
              <a:t>3. 过敏原识别方法的选择应根据具体情况，如工作环境、症状表现、既往史等。</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https://d.book118.com/725002000344011113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接触性皮炎的职业因素概述</vt:lpstr>
      <vt:lpstr> 接触性皮炎的职业因素概述</vt:lpstr>
      <vt:lpstr> 接触性皮炎的职业因素概述</vt:lpstr>
      <vt:lpstr> 职业性接触性皮炎的主要类型</vt:lpstr>
      <vt:lpstr> 职业性接触性皮炎的主要类型</vt:lpstr>
      <vt:lpstr> 职业性接触性皮炎的主要类型</vt:lpstr>
      <vt:lpstr> 职业性接触性皮炎的主要类型</vt:lpstr>
      <vt:lpstr> 职业性接触性皮炎的常见病因</vt:lpstr>
      <vt:lpstr> 职业性接触性皮炎的常见病因</vt:lpstr>
      <vt:lpstr> 职业性接触性皮炎的常见病因</vt:lpstr>
      <vt:lpstr> 职业性接触性皮炎的常见病因</vt:lpstr>
      <vt:lpstr> 接触性皮炎的职业暴露评估</vt:lpstr>
      <vt:lpstr> 接触性皮炎的职业暴露评估</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2024-09-20T21:07:18.044</cp:lastPrinted>
  <dcterms:created xsi:type="dcterms:W3CDTF">2024-09-20T13:07:18Z</dcterms:created>
  <dcterms:modified xsi:type="dcterms:W3CDTF">2024-09-20T13:07:20Z</dcterms:modified>
</cp:coreProperties>
</file>