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0BF8C-D2C1-431C-B8AA-95A81C8B5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0B6FA-3721-4DA8-A46F-4EDF97C59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F930F-1C65-457A-88C1-F87EB5BCF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86FAF-08DB-4AA1-983C-EF1B037ED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8EA496-C351-44AE-9754-D3774BE41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82DAD2-08B9-4513-8B01-7335206F0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F12AB6-B948-43F6-8ADC-ABA46F85F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0AA82-8383-4AB8-A429-6D7B98DF6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AA93C-AF32-46AB-943E-2E4C05E28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3E518-581E-44B9-BAB5-5187994B0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C8050-542C-4D30-B93C-1FC9E4C77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0023321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集团营销诊断分析报告课件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集团营销现状分析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集团营销策略诊断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集团营销执行情况诊断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集团营销改进建议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集团营销现状分析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市场环境分析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评估目标市场的总体规模、过去几年的增长率和未来预测的增长趋势。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识别不同的细分市场，了解每个细分市场的特点、规模和增长潜力。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关注市场的新趋势、新兴技术和潜在的变革，分析这些因素如何影响市场和竞争格局。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评估宏观经济因素（如GDP、通胀、就业率等）对市场的影响。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638" r="1963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识别主要竞争对手，分析其市场份额、产品策略、竞争优势和劣势。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评估市场竞争的激烈程度，分析市场领导者、挑战者、追随者和利基市场参与者的动态。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进行SWOT分析，识别公司的优势、劣势、机会和威胁，为制定战略提供依据。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分析竞争对手的营销策略和战术，包括产品定价、促销活动、分销渠道等。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根据消费者的购买行为、需求和偏好，将目标市场细分为不同的群体。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目标受众细分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深入了解消费者的需求和期望，探究不同细分市场的消费者偏好。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消费者需求洞察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研究消费者的购买决策过程，了解影响消费者购买决策的关键因素。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消费者购买决策过程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评估消费者对现有产品的满意度和忠诚度，了解客户流失和客户保持的情况。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消费者满意度与忠诚度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集团营销策略诊断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评估当前的产品组合是否符合市场需求，是否具有竞争力，以及是否能够为公司带来预期的利润。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产品组合诊断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分析产品在市场中的定位是否准确，是否符合目标消费者的需求和期望。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281" r="20281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评估产品的定价是否合理，是否与市场和竞争对手相匹配。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检查价格体系是否合理，是否存在不合理的价格差异，以及是否有必要调整价格策略。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价格结构诊断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价格水平诊断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渠道结构诊断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评估当前的渠道结构是否合理，是否能够有效地覆盖目标市场，以及是否需要优化或调整。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渠道关系诊断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检查渠道成员之间的关系是否健康，是否存在合作障碍或冲突，以及是否需要加强渠道管理和激励。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分析各种促销活动的投入产出比，了解哪些活动更有效，哪些活动需要改进或停止。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促销组合诊断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评估各种促销手段（如广告、公关、销售促进等）的配合是否得当，是否需要调整或优化。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集团营销执行情况诊断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评估组织架构是否符合集团的战略目标，能否高效地支持营销活动的开展。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组织架构合理性诊断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部门协同性诊断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岗位设置与职责匹配度诊断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决策流程效率诊断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检查各部门之间的协同工作是否顺畅，是否存在沟通障碍。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分析岗位设置是否合理，岗位职责是否明确且与公司发展需求相匹配。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评估决策流程的效率和合理性，是否存在冗余或缺失的环节。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营销组织架构诊断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对营销团队成员的素质进行全面评估，包括专业知识、技能、经验等方面。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人员素质评估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分析现有培训体系是否满足团队成员的成长需求，是否有明确的职业发展路径。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培训与发展需求诊断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评估现有激励机制是否有效调动了团队成员的积极性和创造力。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激励机制诊断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了解团队文化是否健康，团队氛围是否有利于团队协作和高效执行。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团队文化与氛围诊断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营销人员能力诊断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营销过程控制诊断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营销计划执行情况诊断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检查营销计划的执行情况，分析实际效果与预期目标的差距。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营销活动效果评估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对已开展的营销活动的效果进行评估，总结经验教训。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市场信息收集与分析能力诊断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评估集团对市场信息的收集和分析能力，判断其是否支持营销策略的制定和调整。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风险控制能力诊断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分析集团在营销过程中面临的主要风险及应对策略的有效性。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集团营销改进建议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https://d.book118.com/725002332132011040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2024-08-31T11:39:37.189</cp:lastPrinted>
  <dcterms:created xsi:type="dcterms:W3CDTF">2024-08-31T03:39:37Z</dcterms:created>
  <dcterms:modified xsi:type="dcterms:W3CDTF">2024-08-31T03:39:39Z</dcterms:modified>
</cp:coreProperties>
</file>