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3DEA03-A35B-48DD-877B-749886090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AEBB8E-BE80-4D1C-A841-DBEF90284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0984B8-B1A8-42AD-8202-4203E6B84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543403-32BD-4CBA-84E9-ABC3AD2DA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2191D7-B0FA-4F37-AEDC-278E3AE81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FB2F64-9346-4864-BF6B-0901807BC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6DC939-480E-47DB-B8D8-AF226D3DA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0948F6-98E1-4232-ADDA-671E41785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643D31-7715-4C9C-977E-9CD93F4F9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5476BE-3957-4D17-82B2-99063CC2B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B70789-F09B-476D-B772-44800E569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010110210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膝痹患者的护理查房PPT课件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膝痹患者概述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膝痹患者的护理评估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膝痹患者的护理措施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膝痹患者的健康教育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膝痹患者的护理研究进展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膝痹患者概述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516" r="1851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396" r="2839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515" r="3151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膝痹是一种以膝关节疼痛、肿胀、活动受限为主要表现的疾病，多见于中老年人。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膝关节疼痛、肿胀、僵硬、活动受限，关节畸形等，可伴有乏力、畏寒肢冷等全身症状。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长期站立或行走的职业，如服务员、售货员等，容易患膝痹。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家族中有膝痹患者的人，患病风险较高。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肥胖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肥胖增加了膝关节的负担，加速关节磨损和退行性变。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随着年龄的增长，膝关节退行性变，关节软骨磨损，骨质增生，导致关节疼痛。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女性发病率高于男性，可能与女性内分泌因素有关。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膝痹的病因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膝痹的病程较长，可从数月到数年不等，随着病情的发展，疼痛和活动受限逐渐加重。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膝痹的预后因个体差异而异，早期治疗和科学护理有助于缓解症状，延缓病情进展。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膝痹的病程与预后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预后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膝痹患者的护理评估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评估患者疼痛的部位，如膝关节、大腿、小腿等，了解疼痛的具体位置。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疼痛部位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疼痛性质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疼痛程度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询问患者疼痛的性质，如刺痛、酸痛、胀痛等，有助于判断疼痛的原因和程度。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采用疼痛评分量表（如VAS评分）评估患者疼痛的程度，以便为患者提供合适的治疗和护理。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观察患者膝关节的活动度，了解关节僵硬的程度和影响。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4583" r="245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关节活动度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评估患者的肌肉力量，包括大腿和小腿肌肉，了解肌肉对关节的支持和稳定性。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肌肉力量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观察患者的步态和姿势，了解行走时关节的承受力和稳定性。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步态和姿势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了解患者是否有焦虑、抑郁等心理问题，评估患者的心理承受能力和情绪状态。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527" r="1552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心理状态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了解患者的家庭和社会支持情况，评估患者的生活质量和康复环境。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083" r="9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了解患者的健康行为，如饮食、运动等，评估患者的生活习惯和自我管理能力。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健康行为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心理与社会状况评估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膝痹患者的护理措施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https://d.book118.com/725010110210011041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2024-09-02T05:23:58.684</cp:lastPrinted>
  <dcterms:created xsi:type="dcterms:W3CDTF">2024-09-01T21:23:58Z</dcterms:created>
  <dcterms:modified xsi:type="dcterms:W3CDTF">2024-09-01T21:24:00Z</dcterms:modified>
</cp:coreProperties>
</file>