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E4A978-12C3-49BC-9198-97167A445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94DBF-7D0A-443D-B002-8FBDBAAE6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515967-43F2-407B-8CCA-D53E53C5F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11DAAB-4CAF-4F4C-9F0E-CD888E8D9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01EED1-D5D0-4227-A7F6-39A9AF950B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370101-ACC0-4A36-A149-60975F31C2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A03F26-E159-4F4A-A967-00E6239AAE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71A0C-2D9B-4211-89F8-2712463675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902BC-78C1-44FE-AD65-5CBA53CEBB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4F874-5311-43F1-8251-B56C2BDF5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C176B-8B22-4A18-AF38-D5441DE6B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01034323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产后矫正护理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产后矫正护理概述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产后常见问题与矫正护理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产后矫正护理方法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产后矫正护理注意事项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产后矫正护理案例分享</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产后矫正护理概述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产后矫正护理是指针对产妇在分娩后的身体变化和可能出现的问题，采取一系列的护理措施，以恢复其身体健康和生理功能。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产后矫正护理对于产妇的身体健康恢复、预防产后并发症、提高生活质量等方面具有重要意义。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97" b="81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促进产妇的身体恢复，预防和改善产后身体问题，提高产妇的身心健康水平。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个性化、科学性、安全性和有效性。根据产妇的具体情况，制定个性化的护理方案，采用科学的方法和技术，确保安全有效。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矫正护理的目标和原则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2" name="Connector 12"/>
          <p:cNvCxnSpPr/>
          <p:nvPr/>
        </p:nvCxnSpPr>
        <p:spPr>
          <a:xfrm>
            <a:off x="936625" y="5559425"/>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自然分娩或剖宫产后的产妇</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出现盆底肌松弛、腹直肌分离等问题的产妇</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有产后抑郁、焦虑等心理问题的产妇</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需要进行体型恢复和塑形的产妇</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矫正护理的适用人群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产后常见问题与矫正护理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腹部松弛是产后常见的生理现象，主要是由于孕期子宫扩张和激素变化导致的皮肤松弛。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产后腹部松弛可以通过适当的运动和锻炼来改善，如仰卧起坐、腹部肌肉训练等。同时，保持健康的饮食习惯，避免过度饮食也是重要的。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产后腹部松弛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骨盆松弛可导致产妇在行走、坐立时感到不适，甚至可能影响排尿和排便。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骨盆矫正带、骨盆底肌肉训练（如凯格尔运动）等可以帮助改善骨盆松弛。此外，保持良好的姿势，避免长时间站立或久坐也能减轻骨盆压力。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产后骨盆松弛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产后腰痛可能与孕期子宫增大、分娩过程中的用力、以及哺乳时的姿势有关。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适当的休息和热敷可以缓解腰痛。此外，通过锻炼腰部肌肉，如桥式、平板支撑等，可以增强腰部力量，预防腰痛。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产后腰痛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产后乳房下垂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产后乳房下垂主要是由于孕期和哺乳期乳房增大后皮肤和乳腺组织未能及时恢复。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穿戴合适的内衣，进行适当的乳房按摩和锻炼胸肌可以帮助改善乳房下垂。此外，保持健康的体重和饮食习惯也对乳房形态有积极影响。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https://d.book118.com/725010343230011104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2024-09-14T12:10:13.787</cp:lastPrinted>
  <dcterms:created xsi:type="dcterms:W3CDTF">2024-09-14T04:10:13Z</dcterms:created>
  <dcterms:modified xsi:type="dcterms:W3CDTF">2024-09-14T04:10:15Z</dcterms:modified>
</cp:coreProperties>
</file>