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842DB2-1CD7-4E96-BA7C-6CF4E23582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B66D77-930F-4677-9CBA-60B76ED86E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8ABD0A-28C5-4708-AD47-A708EBC838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78AB38-A81C-48D2-9287-88E439C99F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81BE70-867D-4441-876B-558802D5A5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50A5996-936A-4E45-98D1-40B019EB6D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537FB78-ADD0-4B14-A891-568CE93D0F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E16C52-8E67-428D-8840-124125B58A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DD5A6F-F5F6-41D1-B3D0-1C64258DB7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2A5408-E40E-4221-8A7D-EEA999C28E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006E47-C6A1-4843-BCD2-16AD15BCF1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5011314000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高血压在治疗与饮食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高血压的基本知识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高血压的治疗方式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高血压患者的饮食建议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高血压患者的生活习惯建议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高血压的预防措施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高血压的基本知识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342" b="534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3915" b="1391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高血压的定义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高血压定义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高血压是指以体循环动脉血压升高为主要特征，可伴有心、脑、肾等器官的功能或器质性损害的临床综合征。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正常血压范围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正常成人血压标准为收缩压90-139mmHg，舒张压60-89mmHg。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诊断标准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高血压的诊断标准为收缩压≥140mmHg和（或）舒张压≥90mmHg。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728" r="2872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指原因不明的高血压，占高血压患者的95%以上。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原发性高血压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由某些明确病因引起的高血压，如肾脏疾病、内分泌疾病等。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继发性高血压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678" r="14678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高血压的病因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高血压具有明显的家族聚集性，约60%的高血压患者有高血压家族史。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高盐饮食、过量饮酒、缺乏运动等不良生活习惯是高血压的重要危险因素。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随着年龄的增长，高血压的患病率逐渐升高。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肥胖、糖尿病、睡眠呼吸暂停综合症等也是高血压的危险因素。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遗传因素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不良生活习惯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年龄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其他因素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高血压的治疗方式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通过降低血压，减轻心脏负担，降低心血管事件风险。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降压药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通过促进体内水分和钠的排出，降低血容量，达到降压效果。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利尿剂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通过抑制心脏兴奋，降低心率和心输出量，达到降压效果。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β受体拮抗剂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通过抑制血管紧张素转换酶或拮抗血管紧张素受体，扩张血管，降低血压。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ACE抑制剂和ARBs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减少盐、糖、饱和脂肪和反式脂肪的摄入，增加蔬菜、水果、全谷物和低脂奶制品的摄入。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健康饮食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每周至少进行150分钟中等强度的有氧运动，如快走、游泳、骑自行车等。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适量运动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保持健康的体重范围，避免肥胖。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控制体重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戒烟并限制酒精摄入，以降低血压和心血管事件风险。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戒烟限酒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非药物治疗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定期监测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遵医嘱治疗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保持良好心态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注意药物副作用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注意事项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0200" r="10200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48" r="1654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定期监测血压，了解血压控制情况。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遵循医生的建议，按时服药，不随意停药或更改剂量。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避免过度紧张和焦虑，保持心情愉悦。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如出现不适或副作用，及时就医。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高血压患者的饮食建议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盐分摄入过多是高血压的主要原因之一，控制盐分摄入对于高血压患者至关重要。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高血压患者应将每日盐摄入量控制在6克以下，尽量避免食用高盐食品，如腌制品、咸鱼、咸菜等。同时，应选择低钠盐或减少烹饪用盐，以降低钠的摄入。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667" b="566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控制盐分摄入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https://d.book118.com/725011314000011041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2024-09-01T08:59:01.291</cp:lastPrinted>
  <dcterms:created xsi:type="dcterms:W3CDTF">2024-09-01T00:59:01Z</dcterms:created>
  <dcterms:modified xsi:type="dcterms:W3CDTF">2024-09-01T00:59:03Z</dcterms:modified>
</cp:coreProperties>
</file>