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D8FE2E-02F8-46D2-B1DD-2A5B80CA8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3FBB9-65AF-4DED-AC08-2FD1637B6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F3C858-7861-4F1F-8D70-23EE977D0E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790E6F-8C27-4BED-80CF-ECCA54A05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EEEC0A-6940-4EB6-934B-1F6CAFA431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E24C5E-42C0-4803-B5CD-D9732D6565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140749-21F1-436E-8CC5-D2B452DB16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BEE2D7-2A56-45B9-8E6D-F70EC811F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B69596-5D2C-4EFD-9741-2198EE41C4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641CC-B3A8-43EB-B123-718E1646A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D8864-0D5E-482D-A3DF-75B48A36C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012222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现代行波故障测距技术及其应用</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b="1">
              <a:solidFill>
                <a:srgbClr val="000000">
                  <a:alpha val="100000"/>
                </a:srgbClr>
              </a:solidFill>
              <a:latin typeface="Microsoft Yahei"/>
              <a:ea typeface="Microsoft Yahei"/>
              <a:cs typeface="Microsoft Yahei"/>
            </a:endParaRP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行波故障测距技术基本原理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现代行波故障测距技术方法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行波故障测距技术应用实例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行波故障测距技术性能评估与比较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现代行波故障测距技术发展趋势与挑战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背景和意义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随着电力系统的不断发展，电网规模不断扩大，输电线路长度不断增加，导致故障定位的难度越来越大。传统的故障测距方法往往受到多种因素的影响，定位精度难以保证。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电力系统规模不断扩大，故障定位难度增加</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行波故障测距技术利用故障产生的行波信号进行测距，具有高精度、快速定位的优点。该技术不受系统故障类型、过渡电阻等因素的影响，对于提高电力系统的安全性和稳定性具有重要意义。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行波故障测距技术具有高精度、快速定位的优点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80" r="188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国外对行波故障测距技术的研究起步较早，已经形成了较为完善的理论体系。近年来，随着计算机技术和信号处理技术的不断发展，行波故障测距技术得到了广泛应用，并在实际运行中取得了显著的效果。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对行波故障测距技术的研究起步较晚，但近年来发展迅速。国内学者在行波信号提取、行波波头识别、行波波速确定等方面取得了重要进展，提出了多种行波故障测距算法，并在实际电力系统中进行了应用验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本文旨在深入研究现代行波故障测距技术的原理、算法和应用，提出一种高精度、快速定位的行波故障测距方法，为电力系统的安全运行提供保障。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本文首先介绍了行波故障测距技术的基本原理和常用算法；然后详细阐述了本文提出的基于行波信号特征提取和智能算法的行波故障测距方法；最后通过仿真实验和实际应用验证了本文方法的有效性和优越性。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594" r="2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行波故障测距技术基本原理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行波传播特性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行波是一种在电力系统中传播的电磁波，具有高频、高速、衰减慢等特性。</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行波在传播过程中，会受到线路参数、故障点位置、故障类型等因素的影响，从而产生反射、折射、衰减等现象。</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行波的传播速度与线路参数有关，如线路长度、导线材料、绝缘子等，因此在实际应用中需要考虑这些因素的影响。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故障行波的产生与故障类型、故障点位置、系统参数等因素有关，不同类型的故障会产生不同特性的行波。</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故障行波包含了丰富的故障信息，如故障距离、故障时间、故障类型等，通过对这些信息的提取和分析，可以实现故障的精确定位和识别。</a:t>
            </a:r>
          </a:p>
        </p:txBody>
      </p:sp>
      <p:pic>
        <p:nvPicPr>
          <p:cNvPr id="4" name="Picture 4"/>
          <p:cNvPicPr>
            <a:picLocks noChangeAspect="1"/>
          </p:cNvPicPr>
          <p:nvPr/>
        </p:nvPicPr>
        <p:blipFill>
          <a:blip r:embed="rId2"/>
          <a:srcRect l="12500" r="12500"/>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当电力系统发生故障时，故障点处会产生突变的电压或电流行波，这些行波会向线路两端传播。</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故障行波产生机理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行波故障测距技术利用故障行波的传播特性和产生机理，通过测量行波到达线路两端的时间差来计算故障距离。</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主站根据双端行波到达时间差和行波传播速度，利用相关算法计算出故障距离，并结合其他信息对故障进行定位和识别。</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在实际应用中，通常采用双端行波测距方法，即在线路两端分别安装行波检测装置，记录行波到达的时间，并通过通信手段将数据传输到主站进行处理。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行波故障测距原理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现代行波故障测距技术方法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利用故障产生的暂态行波在线路中的传播特性进行测距。当线路发生故障时，故障点会产生向两端传播的暂态行波，通过检测和分析这些行波的特征，可以确定故障点的位置。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000" r="20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测距精度高，不受线路参数和负荷的影响。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需要高速数据采集和处理系统，对硬件要求较高；同时，暂态行波信号微弱且易受干扰，对信号处理和识别技术要求较高。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暂态行波测距法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基于小波变换的行波测距法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小波基函数的选择对测距结果影响较大，需要根据实际情况进行选择和调整；同时，小波变换计算量较大，对硬件性能要求较高。</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缺点</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利用小波变换对故障行波信号进行多尺度分析，提取行波信号的特征信息进行测距。小波变换具有良好的时频局部化特性，能够准确地捕捉行波信号的突变点和奇异点。</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能够准确地提取行波信号的特征信息，测距精度高；同时，小波变换具有良好的抗噪性能，对微弱信号的检测和处理能力较强。</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优点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原理</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利用神经网络对故障行波信号进行学习和训练，建立输入（行波信号特征）与输出（故障距离）之间的非线性映射关系。通过训练好的神经网络模型，可以对新的故障行波信号进行测距。</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具有较强的自学习和自适应能力，能够处理复杂的非线性问题；同时，神经网络模型一旦训练完成，测距速度快且精度高。</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需要大量的训练样本和较长的训练时间；同时，神经网络的性能受网络结构、训练算法等因素的影响较大。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基于神经网络的行波测距法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31" r="26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基于数学形态学的行波测距法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利用数学形态学对故障行波信号进行形态滤波和特征提取，进而实现测距。该方法具有计算简单、实时性好的优点，但测距精度受形态学算子的影响较大。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基于希尔伯特-黄变换的行波测距法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利用希尔伯特-黄变换对故障行波信号进行自适应时频分析，提取行波信号的时频特征进行测距。该方法能够准确地反映行波信号的非线性和非平稳性特征，但计算量较大且易受噪声干扰。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其他现代行波故障测距技术方法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行波故障测距技术应用实例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https://d.book118.com/725012222004011114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2024-09-20T23:16:30.063</cp:lastPrinted>
  <dcterms:created xsi:type="dcterms:W3CDTF">2024-09-20T15:16:30Z</dcterms:created>
  <dcterms:modified xsi:type="dcterms:W3CDTF">2024-09-20T15:16:32Z</dcterms:modified>
</cp:coreProperties>
</file>