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fill>
          <a:solidFill>
            <a:schemeClr val="accent3">
              <a:tint val="40000"/>
            </a:schemeClr>
          </a:solidFill>
        </a:fill>
      </a:tcStyle>
    </a:band1H>
    <a:band1V>
      <a:tcStyle>
        <a:fill>
          <a:solidFill>
            <a:schemeClr val="accent3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0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C860-327A-454C-8935-6ACB444F2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C9A0A-D63B-4757-96E6-F4E031DF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EF3B1-2175-4611-B873-EF543E98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618CE-6522-4A62-92F7-64CD1142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FE447-EA3C-4701-86A9-6CA9C6C4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BF0C5-7B9C-45D4-9486-2A54DE2B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4E06B-2626-4357-AB4E-A3C71792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F32D9-5E80-429E-89FA-40C5917E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FF5E3-7783-4364-9FD3-8006D5AB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E9369-451C-4F5F-868D-67F1942D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12BD7-E3D9-4EE9-BF23-367F79DB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wipe dir="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2 Marcador de posición de imagen"/>
          <p:cNvSpPr>
            <a:spLocks noGrp="1"/>
          </p:cNvSpPr>
          <p:nvPr>
            <p:ph type="pic" sz="quarter" idx="13" hasCustomPrompt="1"/>
          </p:nvPr>
        </p:nvSpPr>
        <p:spPr>
          <a:xfrm>
            <a:off x="3169570" y="2732830"/>
            <a:ext cx="1758255" cy="2082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8" name="2 Marcador de posición de imagen"/>
          <p:cNvSpPr>
            <a:spLocks noGrp="1"/>
          </p:cNvSpPr>
          <p:nvPr>
            <p:ph type="pic" sz="quarter" idx="15" hasCustomPrompt="1"/>
          </p:nvPr>
        </p:nvSpPr>
        <p:spPr>
          <a:xfrm>
            <a:off x="2060171" y="3774105"/>
            <a:ext cx="1988527" cy="215997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7" name="2 Marcador de posición de imagen"/>
          <p:cNvSpPr>
            <a:spLocks noGrp="1"/>
          </p:cNvSpPr>
          <p:nvPr>
            <p:ph type="pic" sz="quarter" idx="14" hasCustomPrompt="1"/>
          </p:nvPr>
        </p:nvSpPr>
        <p:spPr>
          <a:xfrm>
            <a:off x="1605840" y="1819459"/>
            <a:ext cx="1855124" cy="2024488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2 Marcador de posición de imagen"/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2 Marcador de posición de imagen"/>
          <p:cNvSpPr>
            <a:spLocks noGrp="1"/>
          </p:cNvSpPr>
          <p:nvPr>
            <p:ph type="pic" sz="quarter" idx="13" hasCustomPrompt="1"/>
          </p:nvPr>
        </p:nvSpPr>
        <p:spPr>
          <a:xfrm>
            <a:off x="7116536" y="1104764"/>
            <a:ext cx="4070673" cy="4821474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381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125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wipe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1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 userDrawn="1"/>
        </p:nvSpPr>
        <p:spPr>
          <a:xfrm>
            <a:off x="3878580" y="2419350"/>
            <a:ext cx="4730115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感谢您下载包图网平台上提供的</a:t>
            </a:r>
            <a:r>
              <a:rPr lang="en-US" altLang="zh-CN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PPT</a:t>
            </a:r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作品，</a:t>
            </a:r>
            <a:endParaRPr lang="zh-CN" altLang="en-US">
              <a:solidFill>
                <a:schemeClr val="tx1">
                  <a:lumMod val="75000"/>
                  <a:lumOff val="25000"/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为了您和包图网以及原创作者的利益，请</a:t>
            </a:r>
            <a:endParaRPr lang="zh-CN" altLang="en-US">
              <a:solidFill>
                <a:schemeClr val="tx1">
                  <a:lumMod val="75000"/>
                  <a:lumOff val="25000"/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勿复制、传播、销售，否则将承担法律责</a:t>
            </a:r>
            <a:endParaRPr lang="zh-CN" altLang="en-US">
              <a:solidFill>
                <a:schemeClr val="tx1">
                  <a:lumMod val="75000"/>
                  <a:lumOff val="25000"/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任！包图网将对作品进行维权，按照传播</a:t>
            </a:r>
            <a:endParaRPr lang="zh-CN" altLang="en-US">
              <a:solidFill>
                <a:schemeClr val="tx1">
                  <a:lumMod val="75000"/>
                  <a:lumOff val="25000"/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zh-CN" altLang="en-US">
                <a:solidFill>
                  <a:schemeClr val="tx1">
                    <a:lumMod val="75000"/>
                    <a:lumOff val="25000"/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下载次数进行十倍的索取赔偿！</a:t>
            </a:r>
            <a:endParaRPr lang="zh-CN" altLang="en-US">
              <a:solidFill>
                <a:schemeClr val="tx1">
                  <a:lumMod val="75000"/>
                  <a:lumOff val="25000"/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>
    <p:wipe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Relationship Id="rId4" Type="http://schemas.openxmlformats.org/officeDocument/2006/relationships/tags" Target="../tags/tag6.xml" /><Relationship Id="rId5" Type="http://schemas.openxmlformats.org/officeDocument/2006/relationships/tags" Target="../tags/tag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Relationship Id="rId4" Type="http://schemas.openxmlformats.org/officeDocument/2006/relationships/tags" Target="../tags/tag8.xml" /><Relationship Id="rId5" Type="http://schemas.openxmlformats.org/officeDocument/2006/relationships/tags" Target="../tags/tag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130202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0" y="144079"/>
            <a:ext cx="2781878" cy="708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5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统编版初中语文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ts val="25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大单元整体教学设计</a:t>
            </a:r>
            <a:endParaRPr 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2" name="图片 5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4" t="16719" r="69336" b="53532"/>
          <a:stretch>
            <a:fillRect/>
          </a:stretch>
        </p:blipFill>
        <p:spPr>
          <a:xfrm>
            <a:off x="1748972" y="836384"/>
            <a:ext cx="1182914" cy="158931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795" y="490231"/>
            <a:ext cx="4624465" cy="2987405"/>
          </a:xfrm>
          <a:prstGeom prst="rect">
            <a:avLst/>
          </a:prstGeom>
        </p:spPr>
      </p:pic>
      <p:sp>
        <p:nvSpPr>
          <p:cNvPr id="12" name="标题 19"/>
          <p:cNvSpPr txBox="1"/>
          <p:nvPr>
            <p:custDataLst>
              <p:tags r:id="rId5"/>
            </p:custDataLst>
          </p:nvPr>
        </p:nvSpPr>
        <p:spPr>
          <a:xfrm>
            <a:off x="448887" y="2549569"/>
            <a:ext cx="11057696" cy="130111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600" b="1" spc="-200">
                <a:latin typeface="华文新魏" panose="02010800040101010101" pitchFamily="2" charset="-122"/>
                <a:ea typeface="华文新魏" panose="02010800040101010101" pitchFamily="2" charset="-122"/>
              </a:rPr>
              <a:t>继往圣绝学，承圣德之光</a:t>
            </a:r>
            <a:endParaRPr lang="zh-CN" altLang="en-US" sz="7600" b="1" spc="-2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3" name="副标题 21"/>
          <p:cNvSpPr txBox="1"/>
          <p:nvPr>
            <p:custDataLst>
              <p:tags r:id="rId6"/>
            </p:custDataLst>
          </p:nvPr>
        </p:nvSpPr>
        <p:spPr>
          <a:xfrm>
            <a:off x="4293283" y="3923129"/>
            <a:ext cx="7342164" cy="95123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统编版初中语文九年级下册第三单元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: 圆角 1"/>
          <p:cNvSpPr/>
          <p:nvPr/>
        </p:nvSpPr>
        <p:spPr>
          <a:xfrm>
            <a:off x="8115592" y="5134611"/>
            <a:ext cx="2110740" cy="373380"/>
          </a:xfrm>
          <a:prstGeom prst="roundRect">
            <a:avLst/>
          </a:prstGeom>
          <a:solidFill>
            <a:srgbClr val="BF750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04383" y="523875"/>
            <a:ext cx="1709034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六边形 5"/>
          <p:cNvSpPr/>
          <p:nvPr/>
        </p:nvSpPr>
        <p:spPr>
          <a:xfrm rot="5400000">
            <a:off x="5115779" y="2099839"/>
            <a:ext cx="920742" cy="793742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" name="六边形 6"/>
          <p:cNvSpPr/>
          <p:nvPr/>
        </p:nvSpPr>
        <p:spPr>
          <a:xfrm rot="5400000">
            <a:off x="6094698" y="2099839"/>
            <a:ext cx="920742" cy="793742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六边形 7"/>
          <p:cNvSpPr/>
          <p:nvPr/>
        </p:nvSpPr>
        <p:spPr>
          <a:xfrm rot="5400000">
            <a:off x="4637664" y="2986506"/>
            <a:ext cx="920742" cy="793742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六边形 8"/>
          <p:cNvSpPr/>
          <p:nvPr/>
        </p:nvSpPr>
        <p:spPr>
          <a:xfrm rot="5400000">
            <a:off x="6586492" y="2986505"/>
            <a:ext cx="920744" cy="793744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" name="六边形 9"/>
          <p:cNvSpPr/>
          <p:nvPr/>
        </p:nvSpPr>
        <p:spPr>
          <a:xfrm rot="5400000">
            <a:off x="5115779" y="3873172"/>
            <a:ext cx="920742" cy="793742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1" name="六边形 10"/>
          <p:cNvSpPr/>
          <p:nvPr/>
        </p:nvSpPr>
        <p:spPr>
          <a:xfrm rot="5400000">
            <a:off x="6094698" y="3873172"/>
            <a:ext cx="920742" cy="793742"/>
          </a:xfrm>
          <a:prstGeom prst="hexagon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六边形 12"/>
          <p:cNvSpPr/>
          <p:nvPr/>
        </p:nvSpPr>
        <p:spPr>
          <a:xfrm>
            <a:off x="5432457" y="2335000"/>
            <a:ext cx="308331" cy="283722"/>
          </a:xfrm>
          <a:custGeom>
            <a:gdLst>
              <a:gd name="connsiteX0" fmla="*/ 142875 w 338138"/>
              <a:gd name="connsiteY0" fmla="*/ 263525 h 311150"/>
              <a:gd name="connsiteX1" fmla="*/ 142875 w 338138"/>
              <a:gd name="connsiteY1" fmla="*/ 288925 h 311150"/>
              <a:gd name="connsiteX2" fmla="*/ 195263 w 338138"/>
              <a:gd name="connsiteY2" fmla="*/ 288925 h 311150"/>
              <a:gd name="connsiteX3" fmla="*/ 195263 w 338138"/>
              <a:gd name="connsiteY3" fmla="*/ 263525 h 311150"/>
              <a:gd name="connsiteX4" fmla="*/ 26180 w 338138"/>
              <a:gd name="connsiteY4" fmla="*/ 20637 h 311150"/>
              <a:gd name="connsiteX5" fmla="*/ 22225 w 338138"/>
              <a:gd name="connsiteY5" fmla="*/ 24578 h 311150"/>
              <a:gd name="connsiteX6" fmla="*/ 22225 w 338138"/>
              <a:gd name="connsiteY6" fmla="*/ 236046 h 311150"/>
              <a:gd name="connsiteX7" fmla="*/ 26180 w 338138"/>
              <a:gd name="connsiteY7" fmla="*/ 241300 h 311150"/>
              <a:gd name="connsiteX8" fmla="*/ 313546 w 338138"/>
              <a:gd name="connsiteY8" fmla="*/ 241300 h 311150"/>
              <a:gd name="connsiteX9" fmla="*/ 317500 w 338138"/>
              <a:gd name="connsiteY9" fmla="*/ 236046 h 311150"/>
              <a:gd name="connsiteX10" fmla="*/ 317500 w 338138"/>
              <a:gd name="connsiteY10" fmla="*/ 24578 h 311150"/>
              <a:gd name="connsiteX11" fmla="*/ 313546 w 338138"/>
              <a:gd name="connsiteY11" fmla="*/ 20637 h 311150"/>
              <a:gd name="connsiteX12" fmla="*/ 26180 w 338138"/>
              <a:gd name="connsiteY12" fmla="*/ 20637 h 311150"/>
              <a:gd name="connsiteX13" fmla="*/ 25096 w 338138"/>
              <a:gd name="connsiteY13" fmla="*/ 0 h 311150"/>
              <a:gd name="connsiteX14" fmla="*/ 313042 w 338138"/>
              <a:gd name="connsiteY14" fmla="*/ 0 h 311150"/>
              <a:gd name="connsiteX15" fmla="*/ 338138 w 338138"/>
              <a:gd name="connsiteY15" fmla="*/ 25050 h 311150"/>
              <a:gd name="connsiteX16" fmla="*/ 338138 w 338138"/>
              <a:gd name="connsiteY16" fmla="*/ 237318 h 311150"/>
              <a:gd name="connsiteX17" fmla="*/ 313042 w 338138"/>
              <a:gd name="connsiteY17" fmla="*/ 263687 h 311150"/>
              <a:gd name="connsiteX18" fmla="*/ 216620 w 338138"/>
              <a:gd name="connsiteY18" fmla="*/ 263687 h 311150"/>
              <a:gd name="connsiteX19" fmla="*/ 216620 w 338138"/>
              <a:gd name="connsiteY19" fmla="*/ 290055 h 311150"/>
              <a:gd name="connsiteX20" fmla="*/ 235112 w 338138"/>
              <a:gd name="connsiteY20" fmla="*/ 290055 h 311150"/>
              <a:gd name="connsiteX21" fmla="*/ 245679 w 338138"/>
              <a:gd name="connsiteY21" fmla="*/ 300603 h 311150"/>
              <a:gd name="connsiteX22" fmla="*/ 235112 w 338138"/>
              <a:gd name="connsiteY22" fmla="*/ 311150 h 311150"/>
              <a:gd name="connsiteX23" fmla="*/ 103027 w 338138"/>
              <a:gd name="connsiteY23" fmla="*/ 311150 h 311150"/>
              <a:gd name="connsiteX24" fmla="*/ 92460 w 338138"/>
              <a:gd name="connsiteY24" fmla="*/ 300603 h 311150"/>
              <a:gd name="connsiteX25" fmla="*/ 103027 w 338138"/>
              <a:gd name="connsiteY25" fmla="*/ 290055 h 311150"/>
              <a:gd name="connsiteX26" fmla="*/ 121519 w 338138"/>
              <a:gd name="connsiteY26" fmla="*/ 290055 h 311150"/>
              <a:gd name="connsiteX27" fmla="*/ 121519 w 338138"/>
              <a:gd name="connsiteY27" fmla="*/ 263687 h 311150"/>
              <a:gd name="connsiteX28" fmla="*/ 25096 w 338138"/>
              <a:gd name="connsiteY28" fmla="*/ 263687 h 311150"/>
              <a:gd name="connsiteX29" fmla="*/ 0 w 338138"/>
              <a:gd name="connsiteY29" fmla="*/ 237318 h 311150"/>
              <a:gd name="connsiteX30" fmla="*/ 0 w 338138"/>
              <a:gd name="connsiteY30" fmla="*/ 25050 h 311150"/>
              <a:gd name="connsiteX31" fmla="*/ 25096 w 338138"/>
              <a:gd name="connsiteY31" fmla="*/ 0 h 311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8138" h="311150">
                <a:moveTo>
                  <a:pt x="142875" y="263525"/>
                </a:moveTo>
                <a:lnTo>
                  <a:pt x="142875" y="288925"/>
                </a:lnTo>
                <a:lnTo>
                  <a:pt x="195263" y="288925"/>
                </a:lnTo>
                <a:lnTo>
                  <a:pt x="195263" y="263525"/>
                </a:lnTo>
                <a:close/>
                <a:moveTo>
                  <a:pt x="26180" y="20637"/>
                </a:moveTo>
                <a:cubicBezTo>
                  <a:pt x="24862" y="20637"/>
                  <a:pt x="22225" y="23264"/>
                  <a:pt x="22225" y="24578"/>
                </a:cubicBezTo>
                <a:cubicBezTo>
                  <a:pt x="22225" y="24578"/>
                  <a:pt x="22225" y="24578"/>
                  <a:pt x="22225" y="236046"/>
                </a:cubicBezTo>
                <a:cubicBezTo>
                  <a:pt x="22225" y="238673"/>
                  <a:pt x="24862" y="241300"/>
                  <a:pt x="26180" y="241300"/>
                </a:cubicBezTo>
                <a:cubicBezTo>
                  <a:pt x="26180" y="241300"/>
                  <a:pt x="26180" y="241300"/>
                  <a:pt x="313546" y="241300"/>
                </a:cubicBezTo>
                <a:cubicBezTo>
                  <a:pt x="314864" y="241300"/>
                  <a:pt x="317500" y="238673"/>
                  <a:pt x="317500" y="236046"/>
                </a:cubicBezTo>
                <a:lnTo>
                  <a:pt x="317500" y="24578"/>
                </a:lnTo>
                <a:cubicBezTo>
                  <a:pt x="317500" y="23264"/>
                  <a:pt x="314864" y="20637"/>
                  <a:pt x="313546" y="20637"/>
                </a:cubicBezTo>
                <a:cubicBezTo>
                  <a:pt x="313546" y="20637"/>
                  <a:pt x="313546" y="20637"/>
                  <a:pt x="26180" y="20637"/>
                </a:cubicBezTo>
                <a:close/>
                <a:moveTo>
                  <a:pt x="25096" y="0"/>
                </a:moveTo>
                <a:cubicBezTo>
                  <a:pt x="25096" y="0"/>
                  <a:pt x="25096" y="0"/>
                  <a:pt x="313042" y="0"/>
                </a:cubicBezTo>
                <a:cubicBezTo>
                  <a:pt x="326251" y="0"/>
                  <a:pt x="338138" y="11866"/>
                  <a:pt x="338138" y="25050"/>
                </a:cubicBezTo>
                <a:cubicBezTo>
                  <a:pt x="338138" y="25050"/>
                  <a:pt x="338138" y="25050"/>
                  <a:pt x="338138" y="237318"/>
                </a:cubicBezTo>
                <a:cubicBezTo>
                  <a:pt x="338138" y="251821"/>
                  <a:pt x="326251" y="263687"/>
                  <a:pt x="313042" y="263687"/>
                </a:cubicBezTo>
                <a:cubicBezTo>
                  <a:pt x="313042" y="263687"/>
                  <a:pt x="313042" y="263687"/>
                  <a:pt x="216620" y="263687"/>
                </a:cubicBezTo>
                <a:cubicBezTo>
                  <a:pt x="216620" y="263687"/>
                  <a:pt x="216620" y="263687"/>
                  <a:pt x="216620" y="290055"/>
                </a:cubicBezTo>
                <a:cubicBezTo>
                  <a:pt x="216620" y="290055"/>
                  <a:pt x="216620" y="290055"/>
                  <a:pt x="235112" y="290055"/>
                </a:cubicBezTo>
                <a:cubicBezTo>
                  <a:pt x="240395" y="290055"/>
                  <a:pt x="245679" y="294011"/>
                  <a:pt x="245679" y="300603"/>
                </a:cubicBezTo>
                <a:cubicBezTo>
                  <a:pt x="245679" y="305877"/>
                  <a:pt x="240395" y="311150"/>
                  <a:pt x="235112" y="311150"/>
                </a:cubicBezTo>
                <a:cubicBezTo>
                  <a:pt x="235112" y="311150"/>
                  <a:pt x="235112" y="311150"/>
                  <a:pt x="103027" y="311150"/>
                </a:cubicBezTo>
                <a:cubicBezTo>
                  <a:pt x="97743" y="311150"/>
                  <a:pt x="92460" y="305877"/>
                  <a:pt x="92460" y="300603"/>
                </a:cubicBezTo>
                <a:cubicBezTo>
                  <a:pt x="92460" y="294011"/>
                  <a:pt x="97743" y="290055"/>
                  <a:pt x="103027" y="290055"/>
                </a:cubicBezTo>
                <a:cubicBezTo>
                  <a:pt x="103027" y="290055"/>
                  <a:pt x="103027" y="290055"/>
                  <a:pt x="121519" y="290055"/>
                </a:cubicBezTo>
                <a:cubicBezTo>
                  <a:pt x="121519" y="290055"/>
                  <a:pt x="121519" y="290055"/>
                  <a:pt x="121519" y="263687"/>
                </a:cubicBezTo>
                <a:cubicBezTo>
                  <a:pt x="121519" y="263687"/>
                  <a:pt x="121519" y="263687"/>
                  <a:pt x="25096" y="263687"/>
                </a:cubicBezTo>
                <a:cubicBezTo>
                  <a:pt x="11887" y="263687"/>
                  <a:pt x="0" y="251821"/>
                  <a:pt x="0" y="237318"/>
                </a:cubicBezTo>
                <a:cubicBezTo>
                  <a:pt x="0" y="237318"/>
                  <a:pt x="0" y="237318"/>
                  <a:pt x="0" y="25050"/>
                </a:cubicBezTo>
                <a:cubicBezTo>
                  <a:pt x="0" y="11866"/>
                  <a:pt x="11887" y="0"/>
                  <a:pt x="25096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六边形 13"/>
          <p:cNvSpPr/>
          <p:nvPr/>
        </p:nvSpPr>
        <p:spPr>
          <a:xfrm>
            <a:off x="6434363" y="2367709"/>
            <a:ext cx="215629" cy="293036"/>
          </a:xfrm>
          <a:custGeom>
            <a:gdLst>
              <a:gd name="connsiteX0" fmla="*/ 1318 w 247650"/>
              <a:gd name="connsiteY0" fmla="*/ 223838 h 336551"/>
              <a:gd name="connsiteX1" fmla="*/ 123825 w 247650"/>
              <a:gd name="connsiteY1" fmla="*/ 265778 h 336551"/>
              <a:gd name="connsiteX2" fmla="*/ 246333 w 247650"/>
              <a:gd name="connsiteY2" fmla="*/ 223838 h 336551"/>
              <a:gd name="connsiteX3" fmla="*/ 247650 w 247650"/>
              <a:gd name="connsiteY3" fmla="*/ 227770 h 336551"/>
              <a:gd name="connsiteX4" fmla="*/ 247650 w 247650"/>
              <a:gd name="connsiteY4" fmla="*/ 291990 h 336551"/>
              <a:gd name="connsiteX5" fmla="*/ 123825 w 247650"/>
              <a:gd name="connsiteY5" fmla="*/ 336551 h 336551"/>
              <a:gd name="connsiteX6" fmla="*/ 0 w 247650"/>
              <a:gd name="connsiteY6" fmla="*/ 291990 h 336551"/>
              <a:gd name="connsiteX7" fmla="*/ 0 w 247650"/>
              <a:gd name="connsiteY7" fmla="*/ 227770 h 336551"/>
              <a:gd name="connsiteX8" fmla="*/ 1318 w 247650"/>
              <a:gd name="connsiteY8" fmla="*/ 223838 h 336551"/>
              <a:gd name="connsiteX9" fmla="*/ 1318 w 247650"/>
              <a:gd name="connsiteY9" fmla="*/ 131763 h 336551"/>
              <a:gd name="connsiteX10" fmla="*/ 123825 w 247650"/>
              <a:gd name="connsiteY10" fmla="*/ 173703 h 336551"/>
              <a:gd name="connsiteX11" fmla="*/ 246333 w 247650"/>
              <a:gd name="connsiteY11" fmla="*/ 131763 h 336551"/>
              <a:gd name="connsiteX12" fmla="*/ 247650 w 247650"/>
              <a:gd name="connsiteY12" fmla="*/ 135695 h 336551"/>
              <a:gd name="connsiteX13" fmla="*/ 247650 w 247650"/>
              <a:gd name="connsiteY13" fmla="*/ 199915 h 336551"/>
              <a:gd name="connsiteX14" fmla="*/ 123825 w 247650"/>
              <a:gd name="connsiteY14" fmla="*/ 244476 h 336551"/>
              <a:gd name="connsiteX15" fmla="*/ 0 w 247650"/>
              <a:gd name="connsiteY15" fmla="*/ 199915 h 336551"/>
              <a:gd name="connsiteX16" fmla="*/ 0 w 247650"/>
              <a:gd name="connsiteY16" fmla="*/ 135695 h 336551"/>
              <a:gd name="connsiteX17" fmla="*/ 1318 w 247650"/>
              <a:gd name="connsiteY17" fmla="*/ 131763 h 336551"/>
              <a:gd name="connsiteX18" fmla="*/ 123032 w 247650"/>
              <a:gd name="connsiteY18" fmla="*/ 9525 h 336551"/>
              <a:gd name="connsiteX19" fmla="*/ 23813 w 247650"/>
              <a:gd name="connsiteY19" fmla="*/ 45244 h 336551"/>
              <a:gd name="connsiteX20" fmla="*/ 123032 w 247650"/>
              <a:gd name="connsiteY20" fmla="*/ 80963 h 336551"/>
              <a:gd name="connsiteX21" fmla="*/ 222251 w 247650"/>
              <a:gd name="connsiteY21" fmla="*/ 45244 h 336551"/>
              <a:gd name="connsiteX22" fmla="*/ 123032 w 247650"/>
              <a:gd name="connsiteY22" fmla="*/ 9525 h 336551"/>
              <a:gd name="connsiteX23" fmla="*/ 123825 w 247650"/>
              <a:gd name="connsiteY23" fmla="*/ 0 h 336551"/>
              <a:gd name="connsiteX24" fmla="*/ 247650 w 247650"/>
              <a:gd name="connsiteY24" fmla="*/ 44749 h 336551"/>
              <a:gd name="connsiteX25" fmla="*/ 247650 w 247650"/>
              <a:gd name="connsiteY25" fmla="*/ 109239 h 336551"/>
              <a:gd name="connsiteX26" fmla="*/ 123825 w 247650"/>
              <a:gd name="connsiteY26" fmla="*/ 153988 h 336551"/>
              <a:gd name="connsiteX27" fmla="*/ 0 w 247650"/>
              <a:gd name="connsiteY27" fmla="*/ 109239 h 336551"/>
              <a:gd name="connsiteX28" fmla="*/ 0 w 247650"/>
              <a:gd name="connsiteY28" fmla="*/ 44749 h 336551"/>
              <a:gd name="connsiteX29" fmla="*/ 123825 w 247650"/>
              <a:gd name="connsiteY29" fmla="*/ 0 h 3365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47650" h="336551">
                <a:moveTo>
                  <a:pt x="1318" y="223838"/>
                </a:moveTo>
                <a:cubicBezTo>
                  <a:pt x="5269" y="247429"/>
                  <a:pt x="59278" y="265778"/>
                  <a:pt x="123825" y="265778"/>
                </a:cubicBezTo>
                <a:cubicBezTo>
                  <a:pt x="188372" y="265778"/>
                  <a:pt x="242381" y="247429"/>
                  <a:pt x="246333" y="223838"/>
                </a:cubicBezTo>
                <a:cubicBezTo>
                  <a:pt x="247650" y="225149"/>
                  <a:pt x="247650" y="226459"/>
                  <a:pt x="247650" y="227770"/>
                </a:cubicBezTo>
                <a:cubicBezTo>
                  <a:pt x="247650" y="227770"/>
                  <a:pt x="247650" y="227770"/>
                  <a:pt x="247650" y="291990"/>
                </a:cubicBezTo>
                <a:cubicBezTo>
                  <a:pt x="247650" y="316892"/>
                  <a:pt x="192324" y="336551"/>
                  <a:pt x="123825" y="336551"/>
                </a:cubicBezTo>
                <a:cubicBezTo>
                  <a:pt x="55326" y="336551"/>
                  <a:pt x="0" y="316892"/>
                  <a:pt x="0" y="291990"/>
                </a:cubicBezTo>
                <a:cubicBezTo>
                  <a:pt x="0" y="291990"/>
                  <a:pt x="0" y="291990"/>
                  <a:pt x="0" y="227770"/>
                </a:cubicBezTo>
                <a:cubicBezTo>
                  <a:pt x="0" y="226459"/>
                  <a:pt x="1318" y="225149"/>
                  <a:pt x="1318" y="223838"/>
                </a:cubicBezTo>
                <a:close/>
                <a:moveTo>
                  <a:pt x="1318" y="131763"/>
                </a:moveTo>
                <a:cubicBezTo>
                  <a:pt x="5269" y="155354"/>
                  <a:pt x="59278" y="173703"/>
                  <a:pt x="123825" y="173703"/>
                </a:cubicBezTo>
                <a:cubicBezTo>
                  <a:pt x="188372" y="173703"/>
                  <a:pt x="242381" y="155354"/>
                  <a:pt x="246333" y="131763"/>
                </a:cubicBezTo>
                <a:cubicBezTo>
                  <a:pt x="247650" y="133073"/>
                  <a:pt x="247650" y="134384"/>
                  <a:pt x="247650" y="135695"/>
                </a:cubicBezTo>
                <a:cubicBezTo>
                  <a:pt x="247650" y="135695"/>
                  <a:pt x="247650" y="135695"/>
                  <a:pt x="247650" y="199915"/>
                </a:cubicBezTo>
                <a:cubicBezTo>
                  <a:pt x="247650" y="224817"/>
                  <a:pt x="192324" y="244476"/>
                  <a:pt x="123825" y="244476"/>
                </a:cubicBezTo>
                <a:cubicBezTo>
                  <a:pt x="55326" y="244476"/>
                  <a:pt x="0" y="224817"/>
                  <a:pt x="0" y="199915"/>
                </a:cubicBezTo>
                <a:cubicBezTo>
                  <a:pt x="0" y="199915"/>
                  <a:pt x="0" y="199915"/>
                  <a:pt x="0" y="135695"/>
                </a:cubicBezTo>
                <a:cubicBezTo>
                  <a:pt x="0" y="134384"/>
                  <a:pt x="1318" y="133073"/>
                  <a:pt x="1318" y="131763"/>
                </a:cubicBezTo>
                <a:close/>
                <a:moveTo>
                  <a:pt x="123032" y="9525"/>
                </a:moveTo>
                <a:cubicBezTo>
                  <a:pt x="68235" y="9525"/>
                  <a:pt x="23813" y="25517"/>
                  <a:pt x="23813" y="45244"/>
                </a:cubicBezTo>
                <a:cubicBezTo>
                  <a:pt x="23813" y="64971"/>
                  <a:pt x="68235" y="80963"/>
                  <a:pt x="123032" y="80963"/>
                </a:cubicBezTo>
                <a:cubicBezTo>
                  <a:pt x="177829" y="80963"/>
                  <a:pt x="222251" y="64971"/>
                  <a:pt x="222251" y="45244"/>
                </a:cubicBezTo>
                <a:cubicBezTo>
                  <a:pt x="222251" y="25517"/>
                  <a:pt x="177829" y="9525"/>
                  <a:pt x="123032" y="9525"/>
                </a:cubicBezTo>
                <a:close/>
                <a:moveTo>
                  <a:pt x="123825" y="0"/>
                </a:moveTo>
                <a:cubicBezTo>
                  <a:pt x="192324" y="0"/>
                  <a:pt x="247650" y="19742"/>
                  <a:pt x="247650" y="44749"/>
                </a:cubicBezTo>
                <a:cubicBezTo>
                  <a:pt x="247650" y="44749"/>
                  <a:pt x="247650" y="44749"/>
                  <a:pt x="247650" y="109239"/>
                </a:cubicBezTo>
                <a:cubicBezTo>
                  <a:pt x="247650" y="134246"/>
                  <a:pt x="192324" y="153988"/>
                  <a:pt x="123825" y="153988"/>
                </a:cubicBezTo>
                <a:cubicBezTo>
                  <a:pt x="55326" y="153988"/>
                  <a:pt x="0" y="134246"/>
                  <a:pt x="0" y="109239"/>
                </a:cubicBezTo>
                <a:cubicBezTo>
                  <a:pt x="0" y="109239"/>
                  <a:pt x="0" y="109239"/>
                  <a:pt x="0" y="44749"/>
                </a:cubicBezTo>
                <a:cubicBezTo>
                  <a:pt x="0" y="19742"/>
                  <a:pt x="55326" y="0"/>
                  <a:pt x="123825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" name="六边形 14"/>
          <p:cNvSpPr/>
          <p:nvPr/>
        </p:nvSpPr>
        <p:spPr>
          <a:xfrm>
            <a:off x="4954342" y="3222852"/>
            <a:ext cx="308331" cy="278950"/>
          </a:xfrm>
          <a:custGeom>
            <a:gdLst>
              <a:gd name="connsiteX0" fmla="*/ 36176 w 338659"/>
              <a:gd name="connsiteY0" fmla="*/ 196850 h 306388"/>
              <a:gd name="connsiteX1" fmla="*/ 24334 w 338659"/>
              <a:gd name="connsiteY1" fmla="*/ 256577 h 306388"/>
              <a:gd name="connsiteX2" fmla="*/ 116438 w 338659"/>
              <a:gd name="connsiteY2" fmla="*/ 277813 h 306388"/>
              <a:gd name="connsiteX3" fmla="*/ 170384 w 338659"/>
              <a:gd name="connsiteY3" fmla="*/ 261886 h 306388"/>
              <a:gd name="connsiteX4" fmla="*/ 170384 w 338659"/>
              <a:gd name="connsiteY4" fmla="*/ 203486 h 306388"/>
              <a:gd name="connsiteX5" fmla="*/ 116438 w 338659"/>
              <a:gd name="connsiteY5" fmla="*/ 219414 h 306388"/>
              <a:gd name="connsiteX6" fmla="*/ 108543 w 338659"/>
              <a:gd name="connsiteY6" fmla="*/ 219414 h 306388"/>
              <a:gd name="connsiteX7" fmla="*/ 36176 w 338659"/>
              <a:gd name="connsiteY7" fmla="*/ 196850 h 306388"/>
              <a:gd name="connsiteX8" fmla="*/ 205528 w 338659"/>
              <a:gd name="connsiteY8" fmla="*/ 193675 h 306388"/>
              <a:gd name="connsiteX9" fmla="*/ 198959 w 338659"/>
              <a:gd name="connsiteY9" fmla="*/ 196321 h 306388"/>
              <a:gd name="connsiteX10" fmla="*/ 198959 w 338659"/>
              <a:gd name="connsiteY10" fmla="*/ 253207 h 306388"/>
              <a:gd name="connsiteX11" fmla="*/ 200273 w 338659"/>
              <a:gd name="connsiteY11" fmla="*/ 253207 h 306388"/>
              <a:gd name="connsiteX12" fmla="*/ 202901 w 338659"/>
              <a:gd name="connsiteY12" fmla="*/ 253207 h 306388"/>
              <a:gd name="connsiteX13" fmla="*/ 205528 w 338659"/>
              <a:gd name="connsiteY13" fmla="*/ 253207 h 306388"/>
              <a:gd name="connsiteX14" fmla="*/ 310632 w 338659"/>
              <a:gd name="connsiteY14" fmla="*/ 280988 h 306388"/>
              <a:gd name="connsiteX15" fmla="*/ 313259 w 338659"/>
              <a:gd name="connsiteY15" fmla="*/ 218811 h 306388"/>
              <a:gd name="connsiteX16" fmla="*/ 205528 w 338659"/>
              <a:gd name="connsiteY16" fmla="*/ 193675 h 306388"/>
              <a:gd name="connsiteX17" fmla="*/ 224038 w 338659"/>
              <a:gd name="connsiteY17" fmla="*/ 128588 h 306388"/>
              <a:gd name="connsiteX18" fmla="*/ 198959 w 338659"/>
              <a:gd name="connsiteY18" fmla="*/ 135203 h 306388"/>
              <a:gd name="connsiteX19" fmla="*/ 198959 w 338659"/>
              <a:gd name="connsiteY19" fmla="*/ 169599 h 306388"/>
              <a:gd name="connsiteX20" fmla="*/ 201599 w 338659"/>
              <a:gd name="connsiteY20" fmla="*/ 168276 h 306388"/>
              <a:gd name="connsiteX21" fmla="*/ 208199 w 338659"/>
              <a:gd name="connsiteY21" fmla="*/ 168276 h 306388"/>
              <a:gd name="connsiteX22" fmla="*/ 315114 w 338659"/>
              <a:gd name="connsiteY22" fmla="*/ 192088 h 306388"/>
              <a:gd name="connsiteX23" fmla="*/ 316434 w 338659"/>
              <a:gd name="connsiteY23" fmla="*/ 157692 h 306388"/>
              <a:gd name="connsiteX24" fmla="*/ 224038 w 338659"/>
              <a:gd name="connsiteY24" fmla="*/ 128588 h 306388"/>
              <a:gd name="connsiteX25" fmla="*/ 221011 w 338659"/>
              <a:gd name="connsiteY25" fmla="*/ 107679 h 306388"/>
              <a:gd name="connsiteX26" fmla="*/ 227621 w 338659"/>
              <a:gd name="connsiteY26" fmla="*/ 107679 h 306388"/>
              <a:gd name="connsiteX27" fmla="*/ 330728 w 338659"/>
              <a:gd name="connsiteY27" fmla="*/ 139262 h 306388"/>
              <a:gd name="connsiteX28" fmla="*/ 338659 w 338659"/>
              <a:gd name="connsiteY28" fmla="*/ 151106 h 306388"/>
              <a:gd name="connsiteX29" fmla="*/ 332050 w 338659"/>
              <a:gd name="connsiteY29" fmla="*/ 295861 h 306388"/>
              <a:gd name="connsiteX30" fmla="*/ 326762 w 338659"/>
              <a:gd name="connsiteY30" fmla="*/ 303756 h 306388"/>
              <a:gd name="connsiteX31" fmla="*/ 320153 w 338659"/>
              <a:gd name="connsiteY31" fmla="*/ 306388 h 306388"/>
              <a:gd name="connsiteX32" fmla="*/ 317509 w 338659"/>
              <a:gd name="connsiteY32" fmla="*/ 305072 h 306388"/>
              <a:gd name="connsiteX33" fmla="*/ 202505 w 338659"/>
              <a:gd name="connsiteY33" fmla="*/ 274805 h 306388"/>
              <a:gd name="connsiteX34" fmla="*/ 120548 w 338659"/>
              <a:gd name="connsiteY34" fmla="*/ 298492 h 306388"/>
              <a:gd name="connsiteX35" fmla="*/ 115260 w 338659"/>
              <a:gd name="connsiteY35" fmla="*/ 299808 h 306388"/>
              <a:gd name="connsiteX36" fmla="*/ 8187 w 338659"/>
              <a:gd name="connsiteY36" fmla="*/ 274805 h 306388"/>
              <a:gd name="connsiteX37" fmla="*/ 256 w 338659"/>
              <a:gd name="connsiteY37" fmla="*/ 262962 h 306388"/>
              <a:gd name="connsiteX38" fmla="*/ 29337 w 338659"/>
              <a:gd name="connsiteY38" fmla="*/ 120839 h 306388"/>
              <a:gd name="connsiteX39" fmla="*/ 34625 w 338659"/>
              <a:gd name="connsiteY39" fmla="*/ 114259 h 306388"/>
              <a:gd name="connsiteX40" fmla="*/ 42556 w 338659"/>
              <a:gd name="connsiteY40" fmla="*/ 112943 h 306388"/>
              <a:gd name="connsiteX41" fmla="*/ 50487 w 338659"/>
              <a:gd name="connsiteY41" fmla="*/ 115575 h 306388"/>
              <a:gd name="connsiteX42" fmla="*/ 59741 w 338659"/>
              <a:gd name="connsiteY42" fmla="*/ 130050 h 306388"/>
              <a:gd name="connsiteX43" fmla="*/ 67672 w 338659"/>
              <a:gd name="connsiteY43" fmla="*/ 140578 h 306388"/>
              <a:gd name="connsiteX44" fmla="*/ 47844 w 338659"/>
              <a:gd name="connsiteY44" fmla="*/ 136630 h 306388"/>
              <a:gd name="connsiteX45" fmla="*/ 41234 w 338659"/>
              <a:gd name="connsiteY45" fmla="*/ 170845 h 306388"/>
              <a:gd name="connsiteX46" fmla="*/ 112616 w 338659"/>
              <a:gd name="connsiteY46" fmla="*/ 191900 h 306388"/>
              <a:gd name="connsiteX47" fmla="*/ 170779 w 338659"/>
              <a:gd name="connsiteY47" fmla="*/ 176109 h 306388"/>
              <a:gd name="connsiteX48" fmla="*/ 170779 w 338659"/>
              <a:gd name="connsiteY48" fmla="*/ 143210 h 306388"/>
              <a:gd name="connsiteX49" fmla="*/ 152273 w 338659"/>
              <a:gd name="connsiteY49" fmla="*/ 148474 h 306388"/>
              <a:gd name="connsiteX50" fmla="*/ 165492 w 338659"/>
              <a:gd name="connsiteY50" fmla="*/ 130050 h 306388"/>
              <a:gd name="connsiteX51" fmla="*/ 170779 w 338659"/>
              <a:gd name="connsiteY51" fmla="*/ 120839 h 306388"/>
              <a:gd name="connsiteX52" fmla="*/ 221011 w 338659"/>
              <a:gd name="connsiteY52" fmla="*/ 107679 h 306388"/>
              <a:gd name="connsiteX53" fmla="*/ 113235 w 338659"/>
              <a:gd name="connsiteY53" fmla="*/ 38100 h 306388"/>
              <a:gd name="connsiteX54" fmla="*/ 92597 w 338659"/>
              <a:gd name="connsiteY54" fmla="*/ 60325 h 306388"/>
              <a:gd name="connsiteX55" fmla="*/ 113235 w 338659"/>
              <a:gd name="connsiteY55" fmla="*/ 82550 h 306388"/>
              <a:gd name="connsiteX56" fmla="*/ 133873 w 338659"/>
              <a:gd name="connsiteY56" fmla="*/ 60325 h 306388"/>
              <a:gd name="connsiteX57" fmla="*/ 113235 w 338659"/>
              <a:gd name="connsiteY57" fmla="*/ 38100 h 306388"/>
              <a:gd name="connsiteX58" fmla="*/ 113234 w 338659"/>
              <a:gd name="connsiteY58" fmla="*/ 0 h 306388"/>
              <a:gd name="connsiteX59" fmla="*/ 176734 w 338659"/>
              <a:gd name="connsiteY59" fmla="*/ 63699 h 306388"/>
              <a:gd name="connsiteX60" fmla="*/ 117203 w 338659"/>
              <a:gd name="connsiteY60" fmla="*/ 168536 h 306388"/>
              <a:gd name="connsiteX61" fmla="*/ 113234 w 338659"/>
              <a:gd name="connsiteY61" fmla="*/ 169863 h 306388"/>
              <a:gd name="connsiteX62" fmla="*/ 109265 w 338659"/>
              <a:gd name="connsiteY62" fmla="*/ 168536 h 306388"/>
              <a:gd name="connsiteX63" fmla="*/ 49734 w 338659"/>
              <a:gd name="connsiteY63" fmla="*/ 63699 h 306388"/>
              <a:gd name="connsiteX64" fmla="*/ 113234 w 338659"/>
              <a:gd name="connsiteY64" fmla="*/ 0 h 306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338659" h="306388">
                <a:moveTo>
                  <a:pt x="36176" y="196850"/>
                </a:moveTo>
                <a:cubicBezTo>
                  <a:pt x="36176" y="196850"/>
                  <a:pt x="36176" y="196850"/>
                  <a:pt x="24334" y="256577"/>
                </a:cubicBezTo>
                <a:cubicBezTo>
                  <a:pt x="24334" y="256577"/>
                  <a:pt x="24334" y="256577"/>
                  <a:pt x="116438" y="277813"/>
                </a:cubicBezTo>
                <a:cubicBezTo>
                  <a:pt x="116438" y="277813"/>
                  <a:pt x="116438" y="277813"/>
                  <a:pt x="170384" y="261886"/>
                </a:cubicBezTo>
                <a:lnTo>
                  <a:pt x="170384" y="203486"/>
                </a:lnTo>
                <a:cubicBezTo>
                  <a:pt x="170384" y="203486"/>
                  <a:pt x="170384" y="203486"/>
                  <a:pt x="116438" y="219414"/>
                </a:cubicBezTo>
                <a:cubicBezTo>
                  <a:pt x="113806" y="219414"/>
                  <a:pt x="111175" y="219414"/>
                  <a:pt x="108543" y="219414"/>
                </a:cubicBezTo>
                <a:cubicBezTo>
                  <a:pt x="108543" y="219414"/>
                  <a:pt x="108543" y="219414"/>
                  <a:pt x="36176" y="196850"/>
                </a:cubicBezTo>
                <a:close/>
                <a:moveTo>
                  <a:pt x="205528" y="193675"/>
                </a:moveTo>
                <a:cubicBezTo>
                  <a:pt x="205528" y="193675"/>
                  <a:pt x="205528" y="193675"/>
                  <a:pt x="198959" y="196321"/>
                </a:cubicBezTo>
                <a:cubicBezTo>
                  <a:pt x="198959" y="196321"/>
                  <a:pt x="198959" y="196321"/>
                  <a:pt x="198959" y="253207"/>
                </a:cubicBezTo>
                <a:cubicBezTo>
                  <a:pt x="198959" y="253207"/>
                  <a:pt x="198959" y="253207"/>
                  <a:pt x="200273" y="253207"/>
                </a:cubicBezTo>
                <a:cubicBezTo>
                  <a:pt x="200273" y="253207"/>
                  <a:pt x="201587" y="253207"/>
                  <a:pt x="202901" y="253207"/>
                </a:cubicBezTo>
                <a:cubicBezTo>
                  <a:pt x="204214" y="253207"/>
                  <a:pt x="204214" y="253207"/>
                  <a:pt x="205528" y="253207"/>
                </a:cubicBezTo>
                <a:cubicBezTo>
                  <a:pt x="205528" y="253207"/>
                  <a:pt x="205528" y="253207"/>
                  <a:pt x="310632" y="280988"/>
                </a:cubicBezTo>
                <a:lnTo>
                  <a:pt x="313259" y="218811"/>
                </a:lnTo>
                <a:cubicBezTo>
                  <a:pt x="313259" y="218811"/>
                  <a:pt x="313259" y="218811"/>
                  <a:pt x="205528" y="193675"/>
                </a:cubicBezTo>
                <a:close/>
                <a:moveTo>
                  <a:pt x="224038" y="128588"/>
                </a:moveTo>
                <a:cubicBezTo>
                  <a:pt x="224038" y="128588"/>
                  <a:pt x="224038" y="128588"/>
                  <a:pt x="198959" y="135203"/>
                </a:cubicBezTo>
                <a:cubicBezTo>
                  <a:pt x="198959" y="135203"/>
                  <a:pt x="198959" y="135203"/>
                  <a:pt x="198959" y="169599"/>
                </a:cubicBezTo>
                <a:cubicBezTo>
                  <a:pt x="198959" y="169599"/>
                  <a:pt x="198959" y="169599"/>
                  <a:pt x="201599" y="168276"/>
                </a:cubicBezTo>
                <a:cubicBezTo>
                  <a:pt x="204239" y="168276"/>
                  <a:pt x="205559" y="166953"/>
                  <a:pt x="208199" y="168276"/>
                </a:cubicBezTo>
                <a:cubicBezTo>
                  <a:pt x="208199" y="168276"/>
                  <a:pt x="208199" y="168276"/>
                  <a:pt x="315114" y="192088"/>
                </a:cubicBezTo>
                <a:lnTo>
                  <a:pt x="316434" y="157692"/>
                </a:lnTo>
                <a:cubicBezTo>
                  <a:pt x="316434" y="157692"/>
                  <a:pt x="316434" y="157692"/>
                  <a:pt x="224038" y="128588"/>
                </a:cubicBezTo>
                <a:close/>
                <a:moveTo>
                  <a:pt x="221011" y="107679"/>
                </a:moveTo>
                <a:cubicBezTo>
                  <a:pt x="223655" y="106363"/>
                  <a:pt x="224977" y="106363"/>
                  <a:pt x="227621" y="107679"/>
                </a:cubicBezTo>
                <a:cubicBezTo>
                  <a:pt x="227621" y="107679"/>
                  <a:pt x="227621" y="107679"/>
                  <a:pt x="330728" y="139262"/>
                </a:cubicBezTo>
                <a:cubicBezTo>
                  <a:pt x="336015" y="140578"/>
                  <a:pt x="338659" y="145842"/>
                  <a:pt x="338659" y="151106"/>
                </a:cubicBezTo>
                <a:cubicBezTo>
                  <a:pt x="338659" y="151106"/>
                  <a:pt x="338659" y="151106"/>
                  <a:pt x="332050" y="295861"/>
                </a:cubicBezTo>
                <a:cubicBezTo>
                  <a:pt x="330728" y="298492"/>
                  <a:pt x="329406" y="302440"/>
                  <a:pt x="326762" y="303756"/>
                </a:cubicBezTo>
                <a:cubicBezTo>
                  <a:pt x="325440" y="305072"/>
                  <a:pt x="322796" y="306388"/>
                  <a:pt x="320153" y="306388"/>
                </a:cubicBezTo>
                <a:cubicBezTo>
                  <a:pt x="320153" y="306388"/>
                  <a:pt x="318831" y="306388"/>
                  <a:pt x="317509" y="305072"/>
                </a:cubicBezTo>
                <a:cubicBezTo>
                  <a:pt x="317509" y="305072"/>
                  <a:pt x="317509" y="305072"/>
                  <a:pt x="202505" y="274805"/>
                </a:cubicBezTo>
                <a:cubicBezTo>
                  <a:pt x="202505" y="274805"/>
                  <a:pt x="202505" y="274805"/>
                  <a:pt x="120548" y="298492"/>
                </a:cubicBezTo>
                <a:cubicBezTo>
                  <a:pt x="119226" y="299808"/>
                  <a:pt x="116582" y="299808"/>
                  <a:pt x="115260" y="299808"/>
                </a:cubicBezTo>
                <a:cubicBezTo>
                  <a:pt x="115260" y="299808"/>
                  <a:pt x="115260" y="299808"/>
                  <a:pt x="8187" y="274805"/>
                </a:cubicBezTo>
                <a:cubicBezTo>
                  <a:pt x="2900" y="274805"/>
                  <a:pt x="-1066" y="268225"/>
                  <a:pt x="256" y="262962"/>
                </a:cubicBezTo>
                <a:cubicBezTo>
                  <a:pt x="256" y="262962"/>
                  <a:pt x="256" y="262962"/>
                  <a:pt x="29337" y="120839"/>
                </a:cubicBezTo>
                <a:cubicBezTo>
                  <a:pt x="29337" y="118207"/>
                  <a:pt x="31981" y="115575"/>
                  <a:pt x="34625" y="114259"/>
                </a:cubicBezTo>
                <a:cubicBezTo>
                  <a:pt x="35947" y="112943"/>
                  <a:pt x="39912" y="111627"/>
                  <a:pt x="42556" y="112943"/>
                </a:cubicBezTo>
                <a:cubicBezTo>
                  <a:pt x="42556" y="112943"/>
                  <a:pt x="42556" y="112943"/>
                  <a:pt x="50487" y="115575"/>
                </a:cubicBezTo>
                <a:cubicBezTo>
                  <a:pt x="53131" y="119523"/>
                  <a:pt x="57097" y="124786"/>
                  <a:pt x="59741" y="130050"/>
                </a:cubicBezTo>
                <a:cubicBezTo>
                  <a:pt x="62384" y="133998"/>
                  <a:pt x="65028" y="137946"/>
                  <a:pt x="67672" y="140578"/>
                </a:cubicBezTo>
                <a:cubicBezTo>
                  <a:pt x="67672" y="140578"/>
                  <a:pt x="67672" y="140578"/>
                  <a:pt x="47844" y="136630"/>
                </a:cubicBezTo>
                <a:cubicBezTo>
                  <a:pt x="47844" y="136630"/>
                  <a:pt x="47844" y="136630"/>
                  <a:pt x="41234" y="170845"/>
                </a:cubicBezTo>
                <a:cubicBezTo>
                  <a:pt x="41234" y="170845"/>
                  <a:pt x="41234" y="170845"/>
                  <a:pt x="112616" y="191900"/>
                </a:cubicBezTo>
                <a:cubicBezTo>
                  <a:pt x="112616" y="191900"/>
                  <a:pt x="112616" y="191900"/>
                  <a:pt x="170779" y="176109"/>
                </a:cubicBezTo>
                <a:cubicBezTo>
                  <a:pt x="170779" y="176109"/>
                  <a:pt x="170779" y="176109"/>
                  <a:pt x="170779" y="143210"/>
                </a:cubicBezTo>
                <a:cubicBezTo>
                  <a:pt x="170779" y="143210"/>
                  <a:pt x="170779" y="143210"/>
                  <a:pt x="152273" y="148474"/>
                </a:cubicBezTo>
                <a:cubicBezTo>
                  <a:pt x="156239" y="143210"/>
                  <a:pt x="160204" y="136630"/>
                  <a:pt x="165492" y="130050"/>
                </a:cubicBezTo>
                <a:cubicBezTo>
                  <a:pt x="166814" y="126102"/>
                  <a:pt x="168136" y="123471"/>
                  <a:pt x="170779" y="120839"/>
                </a:cubicBezTo>
                <a:cubicBezTo>
                  <a:pt x="170779" y="120839"/>
                  <a:pt x="170779" y="120839"/>
                  <a:pt x="221011" y="107679"/>
                </a:cubicBezTo>
                <a:close/>
                <a:moveTo>
                  <a:pt x="113235" y="38100"/>
                </a:moveTo>
                <a:cubicBezTo>
                  <a:pt x="101837" y="38100"/>
                  <a:pt x="92597" y="48050"/>
                  <a:pt x="92597" y="60325"/>
                </a:cubicBezTo>
                <a:cubicBezTo>
                  <a:pt x="92597" y="72600"/>
                  <a:pt x="101837" y="82550"/>
                  <a:pt x="113235" y="82550"/>
                </a:cubicBezTo>
                <a:cubicBezTo>
                  <a:pt x="124633" y="82550"/>
                  <a:pt x="133873" y="72600"/>
                  <a:pt x="133873" y="60325"/>
                </a:cubicBezTo>
                <a:cubicBezTo>
                  <a:pt x="133873" y="48050"/>
                  <a:pt x="124633" y="38100"/>
                  <a:pt x="113235" y="38100"/>
                </a:cubicBezTo>
                <a:close/>
                <a:moveTo>
                  <a:pt x="113234" y="0"/>
                </a:moveTo>
                <a:cubicBezTo>
                  <a:pt x="147630" y="0"/>
                  <a:pt x="176734" y="29195"/>
                  <a:pt x="176734" y="63699"/>
                </a:cubicBezTo>
                <a:cubicBezTo>
                  <a:pt x="176734" y="92894"/>
                  <a:pt x="131755" y="151284"/>
                  <a:pt x="117203" y="168536"/>
                </a:cubicBezTo>
                <a:cubicBezTo>
                  <a:pt x="115880" y="169863"/>
                  <a:pt x="114557" y="169863"/>
                  <a:pt x="113234" y="169863"/>
                </a:cubicBezTo>
                <a:cubicBezTo>
                  <a:pt x="111911" y="169863"/>
                  <a:pt x="109265" y="169863"/>
                  <a:pt x="109265" y="168536"/>
                </a:cubicBezTo>
                <a:cubicBezTo>
                  <a:pt x="94713" y="151284"/>
                  <a:pt x="49734" y="92894"/>
                  <a:pt x="49734" y="63699"/>
                </a:cubicBezTo>
                <a:cubicBezTo>
                  <a:pt x="49734" y="29195"/>
                  <a:pt x="77515" y="0"/>
                  <a:pt x="113234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六边形 15"/>
          <p:cNvSpPr/>
          <p:nvPr/>
        </p:nvSpPr>
        <p:spPr>
          <a:xfrm>
            <a:off x="6903172" y="3216290"/>
            <a:ext cx="308332" cy="305381"/>
          </a:xfrm>
          <a:custGeom>
            <a:gdLst>
              <a:gd name="connsiteX0" fmla="*/ 57150 w 331788"/>
              <a:gd name="connsiteY0" fmla="*/ 244475 h 328613"/>
              <a:gd name="connsiteX1" fmla="*/ 190500 w 331788"/>
              <a:gd name="connsiteY1" fmla="*/ 244475 h 328613"/>
              <a:gd name="connsiteX2" fmla="*/ 179388 w 331788"/>
              <a:gd name="connsiteY2" fmla="*/ 266700 h 328613"/>
              <a:gd name="connsiteX3" fmla="*/ 44450 w 331788"/>
              <a:gd name="connsiteY3" fmla="*/ 266700 h 328613"/>
              <a:gd name="connsiteX4" fmla="*/ 238052 w 331788"/>
              <a:gd name="connsiteY4" fmla="*/ 236537 h 328613"/>
              <a:gd name="connsiteX5" fmla="*/ 267850 w 331788"/>
              <a:gd name="connsiteY5" fmla="*/ 306387 h 328613"/>
              <a:gd name="connsiteX6" fmla="*/ 308012 w 331788"/>
              <a:gd name="connsiteY6" fmla="*/ 236537 h 328613"/>
              <a:gd name="connsiteX7" fmla="*/ 238052 w 331788"/>
              <a:gd name="connsiteY7" fmla="*/ 236537 h 328613"/>
              <a:gd name="connsiteX8" fmla="*/ 79375 w 331788"/>
              <a:gd name="connsiteY8" fmla="*/ 198437 h 328613"/>
              <a:gd name="connsiteX9" fmla="*/ 211138 w 331788"/>
              <a:gd name="connsiteY9" fmla="*/ 198437 h 328613"/>
              <a:gd name="connsiteX10" fmla="*/ 200026 w 331788"/>
              <a:gd name="connsiteY10" fmla="*/ 220662 h 328613"/>
              <a:gd name="connsiteX11" fmla="*/ 66675 w 331788"/>
              <a:gd name="connsiteY11" fmla="*/ 220662 h 328613"/>
              <a:gd name="connsiteX12" fmla="*/ 98425 w 331788"/>
              <a:gd name="connsiteY12" fmla="*/ 152400 h 328613"/>
              <a:gd name="connsiteX13" fmla="*/ 230187 w 331788"/>
              <a:gd name="connsiteY13" fmla="*/ 152400 h 328613"/>
              <a:gd name="connsiteX14" fmla="*/ 220662 w 331788"/>
              <a:gd name="connsiteY14" fmla="*/ 174625 h 328613"/>
              <a:gd name="connsiteX15" fmla="*/ 87312 w 331788"/>
              <a:gd name="connsiteY15" fmla="*/ 174625 h 328613"/>
              <a:gd name="connsiteX16" fmla="*/ 267855 w 331788"/>
              <a:gd name="connsiteY16" fmla="*/ 20637 h 328613"/>
              <a:gd name="connsiteX17" fmla="*/ 230188 w 331788"/>
              <a:gd name="connsiteY17" fmla="*/ 108828 h 328613"/>
              <a:gd name="connsiteX18" fmla="*/ 234084 w 331788"/>
              <a:gd name="connsiteY18" fmla="*/ 116610 h 328613"/>
              <a:gd name="connsiteX19" fmla="*/ 224992 w 331788"/>
              <a:gd name="connsiteY19" fmla="*/ 125688 h 328613"/>
              <a:gd name="connsiteX20" fmla="*/ 78221 w 331788"/>
              <a:gd name="connsiteY20" fmla="*/ 125688 h 328613"/>
              <a:gd name="connsiteX21" fmla="*/ 28864 w 331788"/>
              <a:gd name="connsiteY21" fmla="*/ 224255 h 328613"/>
              <a:gd name="connsiteX22" fmla="*/ 15875 w 331788"/>
              <a:gd name="connsiteY22" fmla="*/ 263164 h 328613"/>
              <a:gd name="connsiteX23" fmla="*/ 60036 w 331788"/>
              <a:gd name="connsiteY23" fmla="*/ 311150 h 328613"/>
              <a:gd name="connsiteX24" fmla="*/ 232786 w 331788"/>
              <a:gd name="connsiteY24" fmla="*/ 311150 h 328613"/>
              <a:gd name="connsiteX25" fmla="*/ 205509 w 331788"/>
              <a:gd name="connsiteY25" fmla="*/ 263164 h 328613"/>
              <a:gd name="connsiteX26" fmla="*/ 232786 w 331788"/>
              <a:gd name="connsiteY26" fmla="*/ 213880 h 328613"/>
              <a:gd name="connsiteX27" fmla="*/ 314614 w 331788"/>
              <a:gd name="connsiteY27" fmla="*/ 69920 h 328613"/>
              <a:gd name="connsiteX28" fmla="*/ 267855 w 331788"/>
              <a:gd name="connsiteY28" fmla="*/ 20637 h 328613"/>
              <a:gd name="connsiteX29" fmla="*/ 64098 w 331788"/>
              <a:gd name="connsiteY29" fmla="*/ 17462 h 328613"/>
              <a:gd name="connsiteX30" fmla="*/ 17178 w 331788"/>
              <a:gd name="connsiteY30" fmla="*/ 65291 h 328613"/>
              <a:gd name="connsiteX31" fmla="*/ 31515 w 331788"/>
              <a:gd name="connsiteY31" fmla="*/ 107950 h 328613"/>
              <a:gd name="connsiteX32" fmla="*/ 211373 w 331788"/>
              <a:gd name="connsiteY32" fmla="*/ 107950 h 328613"/>
              <a:gd name="connsiteX33" fmla="*/ 202250 w 331788"/>
              <a:gd name="connsiteY33" fmla="*/ 65291 h 328613"/>
              <a:gd name="connsiteX34" fmla="*/ 227013 w 331788"/>
              <a:gd name="connsiteY34" fmla="*/ 17462 h 328613"/>
              <a:gd name="connsiteX35" fmla="*/ 64098 w 331788"/>
              <a:gd name="connsiteY35" fmla="*/ 17462 h 328613"/>
              <a:gd name="connsiteX36" fmla="*/ 66098 w 331788"/>
              <a:gd name="connsiteY36" fmla="*/ 0 h 328613"/>
              <a:gd name="connsiteX37" fmla="*/ 263098 w 331788"/>
              <a:gd name="connsiteY37" fmla="*/ 0 h 328613"/>
              <a:gd name="connsiteX38" fmla="*/ 331788 w 331788"/>
              <a:gd name="connsiteY38" fmla="*/ 69862 h 328613"/>
              <a:gd name="connsiteX39" fmla="*/ 255321 w 331788"/>
              <a:gd name="connsiteY39" fmla="*/ 217350 h 328613"/>
              <a:gd name="connsiteX40" fmla="*/ 304571 w 331788"/>
              <a:gd name="connsiteY40" fmla="*/ 217350 h 328613"/>
              <a:gd name="connsiteX41" fmla="*/ 322716 w 331788"/>
              <a:gd name="connsiteY41" fmla="*/ 228994 h 328613"/>
              <a:gd name="connsiteX42" fmla="*/ 331788 w 331788"/>
              <a:gd name="connsiteY42" fmla="*/ 262632 h 328613"/>
              <a:gd name="connsiteX43" fmla="*/ 256617 w 331788"/>
              <a:gd name="connsiteY43" fmla="*/ 327319 h 328613"/>
              <a:gd name="connsiteX44" fmla="*/ 57026 w 331788"/>
              <a:gd name="connsiteY44" fmla="*/ 328613 h 328613"/>
              <a:gd name="connsiteX45" fmla="*/ 0 w 331788"/>
              <a:gd name="connsiteY45" fmla="*/ 262632 h 328613"/>
              <a:gd name="connsiteX46" fmla="*/ 19441 w 331788"/>
              <a:gd name="connsiteY46" fmla="*/ 209588 h 328613"/>
              <a:gd name="connsiteX47" fmla="*/ 60914 w 331788"/>
              <a:gd name="connsiteY47" fmla="*/ 125494 h 328613"/>
              <a:gd name="connsiteX48" fmla="*/ 33697 w 331788"/>
              <a:gd name="connsiteY48" fmla="*/ 125494 h 328613"/>
              <a:gd name="connsiteX49" fmla="*/ 19441 w 331788"/>
              <a:gd name="connsiteY49" fmla="*/ 119025 h 328613"/>
              <a:gd name="connsiteX50" fmla="*/ 0 w 331788"/>
              <a:gd name="connsiteY50" fmla="*/ 69862 h 328613"/>
              <a:gd name="connsiteX51" fmla="*/ 66098 w 331788"/>
              <a:gd name="connsiteY51" fmla="*/ 0 h 328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31788" h="328613">
                <a:moveTo>
                  <a:pt x="57150" y="244475"/>
                </a:moveTo>
                <a:lnTo>
                  <a:pt x="190500" y="244475"/>
                </a:lnTo>
                <a:lnTo>
                  <a:pt x="179388" y="266700"/>
                </a:lnTo>
                <a:lnTo>
                  <a:pt x="44450" y="266700"/>
                </a:lnTo>
                <a:close/>
                <a:moveTo>
                  <a:pt x="238052" y="236537"/>
                </a:moveTo>
                <a:cubicBezTo>
                  <a:pt x="209550" y="263701"/>
                  <a:pt x="238052" y="306387"/>
                  <a:pt x="267850" y="306387"/>
                </a:cubicBezTo>
                <a:cubicBezTo>
                  <a:pt x="314490" y="306387"/>
                  <a:pt x="322263" y="253353"/>
                  <a:pt x="308012" y="236537"/>
                </a:cubicBezTo>
                <a:cubicBezTo>
                  <a:pt x="308012" y="236537"/>
                  <a:pt x="308012" y="236537"/>
                  <a:pt x="238052" y="236537"/>
                </a:cubicBezTo>
                <a:close/>
                <a:moveTo>
                  <a:pt x="79375" y="198437"/>
                </a:moveTo>
                <a:lnTo>
                  <a:pt x="211138" y="198437"/>
                </a:lnTo>
                <a:lnTo>
                  <a:pt x="200026" y="220662"/>
                </a:lnTo>
                <a:lnTo>
                  <a:pt x="66675" y="220662"/>
                </a:lnTo>
                <a:close/>
                <a:moveTo>
                  <a:pt x="98425" y="152400"/>
                </a:moveTo>
                <a:lnTo>
                  <a:pt x="230187" y="152400"/>
                </a:lnTo>
                <a:lnTo>
                  <a:pt x="220662" y="174625"/>
                </a:lnTo>
                <a:lnTo>
                  <a:pt x="87312" y="174625"/>
                </a:lnTo>
                <a:close/>
                <a:moveTo>
                  <a:pt x="267855" y="20637"/>
                </a:moveTo>
                <a:cubicBezTo>
                  <a:pt x="208107" y="20637"/>
                  <a:pt x="215900" y="84187"/>
                  <a:pt x="230188" y="108828"/>
                </a:cubicBezTo>
                <a:cubicBezTo>
                  <a:pt x="231487" y="111422"/>
                  <a:pt x="232786" y="114016"/>
                  <a:pt x="234084" y="116610"/>
                </a:cubicBezTo>
                <a:cubicBezTo>
                  <a:pt x="235383" y="117907"/>
                  <a:pt x="236682" y="125688"/>
                  <a:pt x="224992" y="125688"/>
                </a:cubicBezTo>
                <a:cubicBezTo>
                  <a:pt x="224992" y="125688"/>
                  <a:pt x="224992" y="125688"/>
                  <a:pt x="78221" y="125688"/>
                </a:cubicBezTo>
                <a:cubicBezTo>
                  <a:pt x="74324" y="165893"/>
                  <a:pt x="44450" y="202207"/>
                  <a:pt x="28864" y="224255"/>
                </a:cubicBezTo>
                <a:cubicBezTo>
                  <a:pt x="21070" y="237225"/>
                  <a:pt x="15875" y="248897"/>
                  <a:pt x="15875" y="263164"/>
                </a:cubicBezTo>
                <a:cubicBezTo>
                  <a:pt x="15875" y="287805"/>
                  <a:pt x="35358" y="309853"/>
                  <a:pt x="60036" y="311150"/>
                </a:cubicBezTo>
                <a:lnTo>
                  <a:pt x="232786" y="311150"/>
                </a:lnTo>
                <a:cubicBezTo>
                  <a:pt x="217199" y="300775"/>
                  <a:pt x="205509" y="282618"/>
                  <a:pt x="205509" y="263164"/>
                </a:cubicBezTo>
                <a:cubicBezTo>
                  <a:pt x="205509" y="242412"/>
                  <a:pt x="217199" y="226849"/>
                  <a:pt x="232786" y="213880"/>
                </a:cubicBezTo>
                <a:cubicBezTo>
                  <a:pt x="232786" y="213880"/>
                  <a:pt x="312016" y="143846"/>
                  <a:pt x="314614" y="69920"/>
                </a:cubicBezTo>
                <a:cubicBezTo>
                  <a:pt x="315913" y="42685"/>
                  <a:pt x="295131" y="20637"/>
                  <a:pt x="267855" y="20637"/>
                </a:cubicBezTo>
                <a:close/>
                <a:moveTo>
                  <a:pt x="64098" y="17462"/>
                </a:moveTo>
                <a:cubicBezTo>
                  <a:pt x="39335" y="17462"/>
                  <a:pt x="17178" y="39438"/>
                  <a:pt x="17178" y="65291"/>
                </a:cubicBezTo>
                <a:cubicBezTo>
                  <a:pt x="15875" y="93730"/>
                  <a:pt x="31515" y="107950"/>
                  <a:pt x="31515" y="107950"/>
                </a:cubicBezTo>
                <a:lnTo>
                  <a:pt x="211373" y="107950"/>
                </a:lnTo>
                <a:cubicBezTo>
                  <a:pt x="204857" y="95023"/>
                  <a:pt x="202250" y="78218"/>
                  <a:pt x="202250" y="65291"/>
                </a:cubicBezTo>
                <a:cubicBezTo>
                  <a:pt x="202250" y="45901"/>
                  <a:pt x="212677" y="27803"/>
                  <a:pt x="227013" y="17462"/>
                </a:cubicBezTo>
                <a:cubicBezTo>
                  <a:pt x="227013" y="17462"/>
                  <a:pt x="227013" y="17462"/>
                  <a:pt x="64098" y="17462"/>
                </a:cubicBezTo>
                <a:close/>
                <a:moveTo>
                  <a:pt x="66098" y="0"/>
                </a:moveTo>
                <a:cubicBezTo>
                  <a:pt x="66098" y="0"/>
                  <a:pt x="66098" y="0"/>
                  <a:pt x="263098" y="0"/>
                </a:cubicBezTo>
                <a:cubicBezTo>
                  <a:pt x="300683" y="0"/>
                  <a:pt x="331788" y="31050"/>
                  <a:pt x="331788" y="69862"/>
                </a:cubicBezTo>
                <a:cubicBezTo>
                  <a:pt x="331788" y="137138"/>
                  <a:pt x="278650" y="194063"/>
                  <a:pt x="255321" y="217350"/>
                </a:cubicBezTo>
                <a:cubicBezTo>
                  <a:pt x="255321" y="217350"/>
                  <a:pt x="255321" y="217350"/>
                  <a:pt x="304571" y="217350"/>
                </a:cubicBezTo>
                <a:cubicBezTo>
                  <a:pt x="312347" y="217350"/>
                  <a:pt x="318828" y="222525"/>
                  <a:pt x="322716" y="228994"/>
                </a:cubicBezTo>
                <a:cubicBezTo>
                  <a:pt x="329196" y="239344"/>
                  <a:pt x="331788" y="250988"/>
                  <a:pt x="331788" y="262632"/>
                </a:cubicBezTo>
                <a:cubicBezTo>
                  <a:pt x="331788" y="300151"/>
                  <a:pt x="295499" y="327319"/>
                  <a:pt x="256617" y="327319"/>
                </a:cubicBezTo>
                <a:cubicBezTo>
                  <a:pt x="250137" y="327319"/>
                  <a:pt x="58322" y="328613"/>
                  <a:pt x="57026" y="328613"/>
                </a:cubicBezTo>
                <a:cubicBezTo>
                  <a:pt x="22033" y="324732"/>
                  <a:pt x="0" y="297563"/>
                  <a:pt x="0" y="262632"/>
                </a:cubicBezTo>
                <a:cubicBezTo>
                  <a:pt x="0" y="232875"/>
                  <a:pt x="19441" y="209588"/>
                  <a:pt x="19441" y="209588"/>
                </a:cubicBezTo>
                <a:cubicBezTo>
                  <a:pt x="64802" y="147488"/>
                  <a:pt x="60914" y="125494"/>
                  <a:pt x="60914" y="125494"/>
                </a:cubicBezTo>
                <a:cubicBezTo>
                  <a:pt x="60914" y="125494"/>
                  <a:pt x="60914" y="125494"/>
                  <a:pt x="33697" y="125494"/>
                </a:cubicBezTo>
                <a:cubicBezTo>
                  <a:pt x="28513" y="125494"/>
                  <a:pt x="23329" y="122906"/>
                  <a:pt x="19441" y="119025"/>
                </a:cubicBezTo>
                <a:cubicBezTo>
                  <a:pt x="6480" y="106088"/>
                  <a:pt x="0" y="87975"/>
                  <a:pt x="0" y="69862"/>
                </a:cubicBezTo>
                <a:cubicBezTo>
                  <a:pt x="0" y="34931"/>
                  <a:pt x="28513" y="0"/>
                  <a:pt x="66098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六边形 16"/>
          <p:cNvSpPr/>
          <p:nvPr/>
        </p:nvSpPr>
        <p:spPr>
          <a:xfrm>
            <a:off x="5432457" y="4102583"/>
            <a:ext cx="308331" cy="306883"/>
          </a:xfrm>
          <a:custGeom>
            <a:gdLst>
              <a:gd name="connsiteX0" fmla="*/ 266148 w 338138"/>
              <a:gd name="connsiteY0" fmla="*/ 247650 h 336550"/>
              <a:gd name="connsiteX1" fmla="*/ 233362 w 338138"/>
              <a:gd name="connsiteY1" fmla="*/ 301625 h 336550"/>
              <a:gd name="connsiteX2" fmla="*/ 293687 w 338138"/>
              <a:gd name="connsiteY2" fmla="*/ 247650 h 336550"/>
              <a:gd name="connsiteX3" fmla="*/ 266148 w 338138"/>
              <a:gd name="connsiteY3" fmla="*/ 247650 h 336550"/>
              <a:gd name="connsiteX4" fmla="*/ 212486 w 338138"/>
              <a:gd name="connsiteY4" fmla="*/ 247650 h 336550"/>
              <a:gd name="connsiteX5" fmla="*/ 188912 w 338138"/>
              <a:gd name="connsiteY5" fmla="*/ 312738 h 336550"/>
              <a:gd name="connsiteX6" fmla="*/ 241300 w 338138"/>
              <a:gd name="connsiteY6" fmla="*/ 247650 h 336550"/>
              <a:gd name="connsiteX7" fmla="*/ 212486 w 338138"/>
              <a:gd name="connsiteY7" fmla="*/ 247650 h 336550"/>
              <a:gd name="connsiteX8" fmla="*/ 147637 w 338138"/>
              <a:gd name="connsiteY8" fmla="*/ 247650 h 336550"/>
              <a:gd name="connsiteX9" fmla="*/ 169862 w 338138"/>
              <a:gd name="connsiteY9" fmla="*/ 304800 h 336550"/>
              <a:gd name="connsiteX10" fmla="*/ 192087 w 338138"/>
              <a:gd name="connsiteY10" fmla="*/ 247650 h 336550"/>
              <a:gd name="connsiteX11" fmla="*/ 96837 w 338138"/>
              <a:gd name="connsiteY11" fmla="*/ 247650 h 336550"/>
              <a:gd name="connsiteX12" fmla="*/ 149225 w 338138"/>
              <a:gd name="connsiteY12" fmla="*/ 312738 h 336550"/>
              <a:gd name="connsiteX13" fmla="*/ 125650 w 338138"/>
              <a:gd name="connsiteY13" fmla="*/ 247650 h 336550"/>
              <a:gd name="connsiteX14" fmla="*/ 46037 w 338138"/>
              <a:gd name="connsiteY14" fmla="*/ 247650 h 336550"/>
              <a:gd name="connsiteX15" fmla="*/ 106362 w 338138"/>
              <a:gd name="connsiteY15" fmla="*/ 301625 h 336550"/>
              <a:gd name="connsiteX16" fmla="*/ 73576 w 338138"/>
              <a:gd name="connsiteY16" fmla="*/ 247650 h 336550"/>
              <a:gd name="connsiteX17" fmla="*/ 46037 w 338138"/>
              <a:gd name="connsiteY17" fmla="*/ 247650 h 336550"/>
              <a:gd name="connsiteX18" fmla="*/ 279587 w 338138"/>
              <a:gd name="connsiteY18" fmla="*/ 177800 h 336550"/>
              <a:gd name="connsiteX19" fmla="*/ 271462 w 338138"/>
              <a:gd name="connsiteY19" fmla="*/ 225425 h 336550"/>
              <a:gd name="connsiteX20" fmla="*/ 305314 w 338138"/>
              <a:gd name="connsiteY20" fmla="*/ 225425 h 336550"/>
              <a:gd name="connsiteX21" fmla="*/ 317500 w 338138"/>
              <a:gd name="connsiteY21" fmla="*/ 177800 h 336550"/>
              <a:gd name="connsiteX22" fmla="*/ 279587 w 338138"/>
              <a:gd name="connsiteY22" fmla="*/ 177800 h 336550"/>
              <a:gd name="connsiteX23" fmla="*/ 222646 w 338138"/>
              <a:gd name="connsiteY23" fmla="*/ 177800 h 336550"/>
              <a:gd name="connsiteX24" fmla="*/ 217487 w 338138"/>
              <a:gd name="connsiteY24" fmla="*/ 225425 h 336550"/>
              <a:gd name="connsiteX25" fmla="*/ 251023 w 338138"/>
              <a:gd name="connsiteY25" fmla="*/ 225425 h 336550"/>
              <a:gd name="connsiteX26" fmla="*/ 258762 w 338138"/>
              <a:gd name="connsiteY26" fmla="*/ 177800 h 336550"/>
              <a:gd name="connsiteX27" fmla="*/ 222646 w 338138"/>
              <a:gd name="connsiteY27" fmla="*/ 177800 h 336550"/>
              <a:gd name="connsiteX28" fmla="*/ 138112 w 338138"/>
              <a:gd name="connsiteY28" fmla="*/ 177800 h 336550"/>
              <a:gd name="connsiteX29" fmla="*/ 143403 w 338138"/>
              <a:gd name="connsiteY29" fmla="*/ 225425 h 336550"/>
              <a:gd name="connsiteX30" fmla="*/ 196320 w 338138"/>
              <a:gd name="connsiteY30" fmla="*/ 225425 h 336550"/>
              <a:gd name="connsiteX31" fmla="*/ 201612 w 338138"/>
              <a:gd name="connsiteY31" fmla="*/ 177800 h 336550"/>
              <a:gd name="connsiteX32" fmla="*/ 138112 w 338138"/>
              <a:gd name="connsiteY32" fmla="*/ 177800 h 336550"/>
              <a:gd name="connsiteX33" fmla="*/ 79375 w 338138"/>
              <a:gd name="connsiteY33" fmla="*/ 177800 h 336550"/>
              <a:gd name="connsiteX34" fmla="*/ 87412 w 338138"/>
              <a:gd name="connsiteY34" fmla="*/ 225425 h 336550"/>
              <a:gd name="connsiteX35" fmla="*/ 122238 w 338138"/>
              <a:gd name="connsiteY35" fmla="*/ 225425 h 336550"/>
              <a:gd name="connsiteX36" fmla="*/ 116880 w 338138"/>
              <a:gd name="connsiteY36" fmla="*/ 177800 h 336550"/>
              <a:gd name="connsiteX37" fmla="*/ 79375 w 338138"/>
              <a:gd name="connsiteY37" fmla="*/ 177800 h 336550"/>
              <a:gd name="connsiteX38" fmla="*/ 22225 w 338138"/>
              <a:gd name="connsiteY38" fmla="*/ 177800 h 336550"/>
              <a:gd name="connsiteX39" fmla="*/ 33991 w 338138"/>
              <a:gd name="connsiteY39" fmla="*/ 225425 h 336550"/>
              <a:gd name="connsiteX40" fmla="*/ 66675 w 338138"/>
              <a:gd name="connsiteY40" fmla="*/ 225425 h 336550"/>
              <a:gd name="connsiteX41" fmla="*/ 58831 w 338138"/>
              <a:gd name="connsiteY41" fmla="*/ 177800 h 336550"/>
              <a:gd name="connsiteX42" fmla="*/ 22225 w 338138"/>
              <a:gd name="connsiteY42" fmla="*/ 177800 h 336550"/>
              <a:gd name="connsiteX43" fmla="*/ 271462 w 338138"/>
              <a:gd name="connsiteY43" fmla="*/ 109537 h 336550"/>
              <a:gd name="connsiteX44" fmla="*/ 279587 w 338138"/>
              <a:gd name="connsiteY44" fmla="*/ 157162 h 336550"/>
              <a:gd name="connsiteX45" fmla="*/ 317500 w 338138"/>
              <a:gd name="connsiteY45" fmla="*/ 157162 h 336550"/>
              <a:gd name="connsiteX46" fmla="*/ 305314 w 338138"/>
              <a:gd name="connsiteY46" fmla="*/ 109537 h 336550"/>
              <a:gd name="connsiteX47" fmla="*/ 271462 w 338138"/>
              <a:gd name="connsiteY47" fmla="*/ 109537 h 336550"/>
              <a:gd name="connsiteX48" fmla="*/ 215900 w 338138"/>
              <a:gd name="connsiteY48" fmla="*/ 109537 h 336550"/>
              <a:gd name="connsiteX49" fmla="*/ 221095 w 338138"/>
              <a:gd name="connsiteY49" fmla="*/ 157162 h 336550"/>
              <a:gd name="connsiteX50" fmla="*/ 258763 w 338138"/>
              <a:gd name="connsiteY50" fmla="*/ 157162 h 336550"/>
              <a:gd name="connsiteX51" fmla="*/ 250970 w 338138"/>
              <a:gd name="connsiteY51" fmla="*/ 109537 h 336550"/>
              <a:gd name="connsiteX52" fmla="*/ 215900 w 338138"/>
              <a:gd name="connsiteY52" fmla="*/ 109537 h 336550"/>
              <a:gd name="connsiteX53" fmla="*/ 144726 w 338138"/>
              <a:gd name="connsiteY53" fmla="*/ 109537 h 336550"/>
              <a:gd name="connsiteX54" fmla="*/ 138112 w 338138"/>
              <a:gd name="connsiteY54" fmla="*/ 157162 h 336550"/>
              <a:gd name="connsiteX55" fmla="*/ 201612 w 338138"/>
              <a:gd name="connsiteY55" fmla="*/ 157162 h 336550"/>
              <a:gd name="connsiteX56" fmla="*/ 194997 w 338138"/>
              <a:gd name="connsiteY56" fmla="*/ 109537 h 336550"/>
              <a:gd name="connsiteX57" fmla="*/ 144726 w 338138"/>
              <a:gd name="connsiteY57" fmla="*/ 109537 h 336550"/>
              <a:gd name="connsiteX58" fmla="*/ 87457 w 338138"/>
              <a:gd name="connsiteY58" fmla="*/ 109537 h 336550"/>
              <a:gd name="connsiteX59" fmla="*/ 79375 w 338138"/>
              <a:gd name="connsiteY59" fmla="*/ 157162 h 336550"/>
              <a:gd name="connsiteX60" fmla="*/ 118437 w 338138"/>
              <a:gd name="connsiteY60" fmla="*/ 157162 h 336550"/>
              <a:gd name="connsiteX61" fmla="*/ 123825 w 338138"/>
              <a:gd name="connsiteY61" fmla="*/ 109537 h 336550"/>
              <a:gd name="connsiteX62" fmla="*/ 33991 w 338138"/>
              <a:gd name="connsiteY62" fmla="*/ 109537 h 336550"/>
              <a:gd name="connsiteX63" fmla="*/ 22225 w 338138"/>
              <a:gd name="connsiteY63" fmla="*/ 157162 h 336550"/>
              <a:gd name="connsiteX64" fmla="*/ 58831 w 338138"/>
              <a:gd name="connsiteY64" fmla="*/ 157162 h 336550"/>
              <a:gd name="connsiteX65" fmla="*/ 66675 w 338138"/>
              <a:gd name="connsiteY65" fmla="*/ 109537 h 336550"/>
              <a:gd name="connsiteX66" fmla="*/ 33991 w 338138"/>
              <a:gd name="connsiteY66" fmla="*/ 109537 h 336550"/>
              <a:gd name="connsiteX67" fmla="*/ 231775 w 338138"/>
              <a:gd name="connsiteY67" fmla="*/ 34925 h 336550"/>
              <a:gd name="connsiteX68" fmla="*/ 266025 w 338138"/>
              <a:gd name="connsiteY68" fmla="*/ 88900 h 336550"/>
              <a:gd name="connsiteX69" fmla="*/ 293688 w 338138"/>
              <a:gd name="connsiteY69" fmla="*/ 88900 h 336550"/>
              <a:gd name="connsiteX70" fmla="*/ 231775 w 338138"/>
              <a:gd name="connsiteY70" fmla="*/ 34925 h 336550"/>
              <a:gd name="connsiteX71" fmla="*/ 107950 w 338138"/>
              <a:gd name="connsiteY71" fmla="*/ 34925 h 336550"/>
              <a:gd name="connsiteX72" fmla="*/ 46037 w 338138"/>
              <a:gd name="connsiteY72" fmla="*/ 88900 h 336550"/>
              <a:gd name="connsiteX73" fmla="*/ 73700 w 338138"/>
              <a:gd name="connsiteY73" fmla="*/ 88900 h 336550"/>
              <a:gd name="connsiteX74" fmla="*/ 107950 w 338138"/>
              <a:gd name="connsiteY74" fmla="*/ 34925 h 336550"/>
              <a:gd name="connsiteX75" fmla="*/ 169069 w 338138"/>
              <a:gd name="connsiteY75" fmla="*/ 30162 h 336550"/>
              <a:gd name="connsiteX76" fmla="*/ 149225 w 338138"/>
              <a:gd name="connsiteY76" fmla="*/ 88900 h 336550"/>
              <a:gd name="connsiteX77" fmla="*/ 188913 w 338138"/>
              <a:gd name="connsiteY77" fmla="*/ 88900 h 336550"/>
              <a:gd name="connsiteX78" fmla="*/ 169069 w 338138"/>
              <a:gd name="connsiteY78" fmla="*/ 30162 h 336550"/>
              <a:gd name="connsiteX79" fmla="*/ 188912 w 338138"/>
              <a:gd name="connsiteY79" fmla="*/ 23812 h 336550"/>
              <a:gd name="connsiteX80" fmla="*/ 211177 w 338138"/>
              <a:gd name="connsiteY80" fmla="*/ 88900 h 336550"/>
              <a:gd name="connsiteX81" fmla="*/ 241300 w 338138"/>
              <a:gd name="connsiteY81" fmla="*/ 88900 h 336550"/>
              <a:gd name="connsiteX82" fmla="*/ 188912 w 338138"/>
              <a:gd name="connsiteY82" fmla="*/ 23812 h 336550"/>
              <a:gd name="connsiteX83" fmla="*/ 149225 w 338138"/>
              <a:gd name="connsiteY83" fmla="*/ 23812 h 336550"/>
              <a:gd name="connsiteX84" fmla="*/ 96837 w 338138"/>
              <a:gd name="connsiteY84" fmla="*/ 88900 h 336550"/>
              <a:gd name="connsiteX85" fmla="*/ 126960 w 338138"/>
              <a:gd name="connsiteY85" fmla="*/ 88900 h 336550"/>
              <a:gd name="connsiteX86" fmla="*/ 149225 w 338138"/>
              <a:gd name="connsiteY86" fmla="*/ 23812 h 336550"/>
              <a:gd name="connsiteX87" fmla="*/ 169069 w 338138"/>
              <a:gd name="connsiteY87" fmla="*/ 0 h 336550"/>
              <a:gd name="connsiteX88" fmla="*/ 338138 w 338138"/>
              <a:gd name="connsiteY88" fmla="*/ 168275 h 336550"/>
              <a:gd name="connsiteX89" fmla="*/ 169069 w 338138"/>
              <a:gd name="connsiteY89" fmla="*/ 336550 h 336550"/>
              <a:gd name="connsiteX90" fmla="*/ 0 w 338138"/>
              <a:gd name="connsiteY90" fmla="*/ 168275 h 336550"/>
              <a:gd name="connsiteX91" fmla="*/ 169069 w 338138"/>
              <a:gd name="connsiteY91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</a:cxnLst>
            <a:rect l="l" t="t" r="r" b="b"/>
            <a:pathLst>
              <a:path w="338138" h="336550">
                <a:moveTo>
                  <a:pt x="266148" y="247650"/>
                </a:moveTo>
                <a:cubicBezTo>
                  <a:pt x="256968" y="270030"/>
                  <a:pt x="245165" y="288460"/>
                  <a:pt x="233362" y="301625"/>
                </a:cubicBezTo>
                <a:cubicBezTo>
                  <a:pt x="258279" y="289777"/>
                  <a:pt x="279262" y="271346"/>
                  <a:pt x="293687" y="247650"/>
                </a:cubicBezTo>
                <a:cubicBezTo>
                  <a:pt x="293687" y="247650"/>
                  <a:pt x="293687" y="247650"/>
                  <a:pt x="266148" y="247650"/>
                </a:cubicBezTo>
                <a:close/>
                <a:moveTo>
                  <a:pt x="212486" y="247650"/>
                </a:moveTo>
                <a:cubicBezTo>
                  <a:pt x="207248" y="269780"/>
                  <a:pt x="199389" y="290608"/>
                  <a:pt x="188912" y="312738"/>
                </a:cubicBezTo>
                <a:cubicBezTo>
                  <a:pt x="196770" y="307531"/>
                  <a:pt x="222964" y="286703"/>
                  <a:pt x="241300" y="247650"/>
                </a:cubicBezTo>
                <a:cubicBezTo>
                  <a:pt x="241300" y="247650"/>
                  <a:pt x="241300" y="247650"/>
                  <a:pt x="212486" y="247650"/>
                </a:cubicBezTo>
                <a:close/>
                <a:moveTo>
                  <a:pt x="147637" y="247650"/>
                </a:moveTo>
                <a:cubicBezTo>
                  <a:pt x="152866" y="267133"/>
                  <a:pt x="159403" y="285317"/>
                  <a:pt x="169862" y="304800"/>
                </a:cubicBezTo>
                <a:cubicBezTo>
                  <a:pt x="180321" y="285317"/>
                  <a:pt x="186857" y="267133"/>
                  <a:pt x="192087" y="247650"/>
                </a:cubicBezTo>
                <a:close/>
                <a:moveTo>
                  <a:pt x="96837" y="247650"/>
                </a:moveTo>
                <a:cubicBezTo>
                  <a:pt x="115173" y="286703"/>
                  <a:pt x="141367" y="307531"/>
                  <a:pt x="149225" y="312738"/>
                </a:cubicBezTo>
                <a:cubicBezTo>
                  <a:pt x="138747" y="290608"/>
                  <a:pt x="130889" y="269780"/>
                  <a:pt x="125650" y="247650"/>
                </a:cubicBezTo>
                <a:close/>
                <a:moveTo>
                  <a:pt x="46037" y="247650"/>
                </a:moveTo>
                <a:cubicBezTo>
                  <a:pt x="60462" y="271346"/>
                  <a:pt x="81445" y="289777"/>
                  <a:pt x="106362" y="301625"/>
                </a:cubicBezTo>
                <a:cubicBezTo>
                  <a:pt x="94559" y="288460"/>
                  <a:pt x="82756" y="270030"/>
                  <a:pt x="73576" y="247650"/>
                </a:cubicBezTo>
                <a:cubicBezTo>
                  <a:pt x="73576" y="247650"/>
                  <a:pt x="73576" y="247650"/>
                  <a:pt x="46037" y="247650"/>
                </a:cubicBezTo>
                <a:close/>
                <a:moveTo>
                  <a:pt x="279587" y="177800"/>
                </a:moveTo>
                <a:cubicBezTo>
                  <a:pt x="279587" y="194998"/>
                  <a:pt x="276878" y="210873"/>
                  <a:pt x="271462" y="225425"/>
                </a:cubicBezTo>
                <a:cubicBezTo>
                  <a:pt x="271462" y="225425"/>
                  <a:pt x="271462" y="225425"/>
                  <a:pt x="305314" y="225425"/>
                </a:cubicBezTo>
                <a:cubicBezTo>
                  <a:pt x="312084" y="210873"/>
                  <a:pt x="316146" y="194998"/>
                  <a:pt x="317500" y="177800"/>
                </a:cubicBezTo>
                <a:cubicBezTo>
                  <a:pt x="317500" y="177800"/>
                  <a:pt x="317500" y="177800"/>
                  <a:pt x="279587" y="177800"/>
                </a:cubicBezTo>
                <a:close/>
                <a:moveTo>
                  <a:pt x="222646" y="177800"/>
                </a:moveTo>
                <a:cubicBezTo>
                  <a:pt x="222646" y="193675"/>
                  <a:pt x="221356" y="209550"/>
                  <a:pt x="217487" y="225425"/>
                </a:cubicBezTo>
                <a:lnTo>
                  <a:pt x="251023" y="225425"/>
                </a:lnTo>
                <a:cubicBezTo>
                  <a:pt x="254893" y="212196"/>
                  <a:pt x="257472" y="196321"/>
                  <a:pt x="258762" y="177800"/>
                </a:cubicBezTo>
                <a:cubicBezTo>
                  <a:pt x="258762" y="177800"/>
                  <a:pt x="258762" y="177800"/>
                  <a:pt x="222646" y="177800"/>
                </a:cubicBezTo>
                <a:close/>
                <a:moveTo>
                  <a:pt x="138112" y="177800"/>
                </a:moveTo>
                <a:cubicBezTo>
                  <a:pt x="138112" y="193675"/>
                  <a:pt x="140758" y="209550"/>
                  <a:pt x="143403" y="225425"/>
                </a:cubicBezTo>
                <a:lnTo>
                  <a:pt x="196320" y="225425"/>
                </a:lnTo>
                <a:cubicBezTo>
                  <a:pt x="198966" y="209550"/>
                  <a:pt x="201612" y="193675"/>
                  <a:pt x="201612" y="177800"/>
                </a:cubicBezTo>
                <a:cubicBezTo>
                  <a:pt x="201612" y="177800"/>
                  <a:pt x="201612" y="177800"/>
                  <a:pt x="138112" y="177800"/>
                </a:cubicBezTo>
                <a:close/>
                <a:moveTo>
                  <a:pt x="79375" y="177800"/>
                </a:moveTo>
                <a:cubicBezTo>
                  <a:pt x="80714" y="194998"/>
                  <a:pt x="83393" y="212196"/>
                  <a:pt x="87412" y="225425"/>
                </a:cubicBezTo>
                <a:cubicBezTo>
                  <a:pt x="87412" y="225425"/>
                  <a:pt x="87412" y="225425"/>
                  <a:pt x="122238" y="225425"/>
                </a:cubicBezTo>
                <a:cubicBezTo>
                  <a:pt x="118219" y="209550"/>
                  <a:pt x="116880" y="193675"/>
                  <a:pt x="116880" y="177800"/>
                </a:cubicBezTo>
                <a:cubicBezTo>
                  <a:pt x="116880" y="177800"/>
                  <a:pt x="116880" y="177800"/>
                  <a:pt x="79375" y="177800"/>
                </a:cubicBezTo>
                <a:close/>
                <a:moveTo>
                  <a:pt x="22225" y="177800"/>
                </a:moveTo>
                <a:cubicBezTo>
                  <a:pt x="23532" y="194998"/>
                  <a:pt x="27454" y="210873"/>
                  <a:pt x="33991" y="225425"/>
                </a:cubicBezTo>
                <a:cubicBezTo>
                  <a:pt x="33991" y="225425"/>
                  <a:pt x="33991" y="225425"/>
                  <a:pt x="66675" y="225425"/>
                </a:cubicBezTo>
                <a:cubicBezTo>
                  <a:pt x="61445" y="210873"/>
                  <a:pt x="58831" y="194998"/>
                  <a:pt x="58831" y="177800"/>
                </a:cubicBezTo>
                <a:cubicBezTo>
                  <a:pt x="58831" y="177800"/>
                  <a:pt x="58831" y="177800"/>
                  <a:pt x="22225" y="177800"/>
                </a:cubicBezTo>
                <a:close/>
                <a:moveTo>
                  <a:pt x="271462" y="109537"/>
                </a:moveTo>
                <a:cubicBezTo>
                  <a:pt x="275524" y="124089"/>
                  <a:pt x="278233" y="139964"/>
                  <a:pt x="279587" y="157162"/>
                </a:cubicBezTo>
                <a:lnTo>
                  <a:pt x="317500" y="157162"/>
                </a:lnTo>
                <a:cubicBezTo>
                  <a:pt x="316146" y="139964"/>
                  <a:pt x="312084" y="124089"/>
                  <a:pt x="305314" y="109537"/>
                </a:cubicBezTo>
                <a:cubicBezTo>
                  <a:pt x="305314" y="109537"/>
                  <a:pt x="305314" y="109537"/>
                  <a:pt x="271462" y="109537"/>
                </a:cubicBezTo>
                <a:close/>
                <a:moveTo>
                  <a:pt x="215900" y="109537"/>
                </a:moveTo>
                <a:cubicBezTo>
                  <a:pt x="218498" y="124089"/>
                  <a:pt x="221095" y="139964"/>
                  <a:pt x="221095" y="157162"/>
                </a:cubicBezTo>
                <a:lnTo>
                  <a:pt x="258763" y="157162"/>
                </a:lnTo>
                <a:cubicBezTo>
                  <a:pt x="257464" y="138641"/>
                  <a:pt x="254867" y="122766"/>
                  <a:pt x="250970" y="109537"/>
                </a:cubicBezTo>
                <a:cubicBezTo>
                  <a:pt x="250970" y="109537"/>
                  <a:pt x="250970" y="109537"/>
                  <a:pt x="215900" y="109537"/>
                </a:cubicBezTo>
                <a:close/>
                <a:moveTo>
                  <a:pt x="144726" y="109537"/>
                </a:moveTo>
                <a:cubicBezTo>
                  <a:pt x="142081" y="124089"/>
                  <a:pt x="139435" y="139964"/>
                  <a:pt x="138112" y="157162"/>
                </a:cubicBezTo>
                <a:lnTo>
                  <a:pt x="201612" y="157162"/>
                </a:lnTo>
                <a:cubicBezTo>
                  <a:pt x="200289" y="139964"/>
                  <a:pt x="197643" y="124089"/>
                  <a:pt x="194997" y="109537"/>
                </a:cubicBezTo>
                <a:cubicBezTo>
                  <a:pt x="194997" y="109537"/>
                  <a:pt x="194997" y="109537"/>
                  <a:pt x="144726" y="109537"/>
                </a:cubicBezTo>
                <a:close/>
                <a:moveTo>
                  <a:pt x="87457" y="109537"/>
                </a:moveTo>
                <a:cubicBezTo>
                  <a:pt x="83416" y="122766"/>
                  <a:pt x="80722" y="138641"/>
                  <a:pt x="79375" y="157162"/>
                </a:cubicBezTo>
                <a:cubicBezTo>
                  <a:pt x="79375" y="157162"/>
                  <a:pt x="79375" y="157162"/>
                  <a:pt x="118437" y="157162"/>
                </a:cubicBezTo>
                <a:cubicBezTo>
                  <a:pt x="118437" y="139964"/>
                  <a:pt x="121131" y="124089"/>
                  <a:pt x="123825" y="109537"/>
                </a:cubicBezTo>
                <a:close/>
                <a:moveTo>
                  <a:pt x="33991" y="109537"/>
                </a:moveTo>
                <a:cubicBezTo>
                  <a:pt x="27454" y="124089"/>
                  <a:pt x="23532" y="139964"/>
                  <a:pt x="22225" y="157162"/>
                </a:cubicBezTo>
                <a:cubicBezTo>
                  <a:pt x="22225" y="157162"/>
                  <a:pt x="22225" y="157162"/>
                  <a:pt x="58831" y="157162"/>
                </a:cubicBezTo>
                <a:cubicBezTo>
                  <a:pt x="60138" y="139964"/>
                  <a:pt x="62753" y="124089"/>
                  <a:pt x="66675" y="109537"/>
                </a:cubicBezTo>
                <a:cubicBezTo>
                  <a:pt x="66675" y="109537"/>
                  <a:pt x="66675" y="109537"/>
                  <a:pt x="33991" y="109537"/>
                </a:cubicBezTo>
                <a:close/>
                <a:moveTo>
                  <a:pt x="231775" y="34925"/>
                </a:moveTo>
                <a:cubicBezTo>
                  <a:pt x="243631" y="48090"/>
                  <a:pt x="256804" y="65204"/>
                  <a:pt x="266025" y="88900"/>
                </a:cubicBezTo>
                <a:cubicBezTo>
                  <a:pt x="266025" y="88900"/>
                  <a:pt x="266025" y="88900"/>
                  <a:pt x="293688" y="88900"/>
                </a:cubicBezTo>
                <a:cubicBezTo>
                  <a:pt x="279198" y="65204"/>
                  <a:pt x="258121" y="46773"/>
                  <a:pt x="231775" y="34925"/>
                </a:cubicBezTo>
                <a:close/>
                <a:moveTo>
                  <a:pt x="107950" y="34925"/>
                </a:moveTo>
                <a:cubicBezTo>
                  <a:pt x="81604" y="46773"/>
                  <a:pt x="60527" y="65204"/>
                  <a:pt x="46037" y="88900"/>
                </a:cubicBezTo>
                <a:cubicBezTo>
                  <a:pt x="46037" y="88900"/>
                  <a:pt x="46037" y="88900"/>
                  <a:pt x="73700" y="88900"/>
                </a:cubicBezTo>
                <a:cubicBezTo>
                  <a:pt x="82921" y="65204"/>
                  <a:pt x="96094" y="48090"/>
                  <a:pt x="107950" y="34925"/>
                </a:cubicBezTo>
                <a:close/>
                <a:moveTo>
                  <a:pt x="169069" y="30162"/>
                </a:moveTo>
                <a:cubicBezTo>
                  <a:pt x="163777" y="43215"/>
                  <a:pt x="155839" y="62794"/>
                  <a:pt x="149225" y="88900"/>
                </a:cubicBezTo>
                <a:lnTo>
                  <a:pt x="188913" y="88900"/>
                </a:lnTo>
                <a:cubicBezTo>
                  <a:pt x="182298" y="62794"/>
                  <a:pt x="174360" y="43215"/>
                  <a:pt x="169069" y="30162"/>
                </a:cubicBezTo>
                <a:close/>
                <a:moveTo>
                  <a:pt x="188912" y="23812"/>
                </a:moveTo>
                <a:cubicBezTo>
                  <a:pt x="195460" y="38423"/>
                  <a:pt x="204628" y="59677"/>
                  <a:pt x="211177" y="88900"/>
                </a:cubicBezTo>
                <a:lnTo>
                  <a:pt x="241300" y="88900"/>
                </a:lnTo>
                <a:cubicBezTo>
                  <a:pt x="224274" y="50378"/>
                  <a:pt x="196770" y="29125"/>
                  <a:pt x="188912" y="23812"/>
                </a:cubicBezTo>
                <a:close/>
                <a:moveTo>
                  <a:pt x="149225" y="23812"/>
                </a:moveTo>
                <a:cubicBezTo>
                  <a:pt x="141367" y="29125"/>
                  <a:pt x="113863" y="50378"/>
                  <a:pt x="96837" y="88900"/>
                </a:cubicBezTo>
                <a:cubicBezTo>
                  <a:pt x="96837" y="88900"/>
                  <a:pt x="96837" y="88900"/>
                  <a:pt x="126960" y="88900"/>
                </a:cubicBezTo>
                <a:cubicBezTo>
                  <a:pt x="133508" y="59677"/>
                  <a:pt x="142676" y="38423"/>
                  <a:pt x="149225" y="23812"/>
                </a:cubicBezTo>
                <a:close/>
                <a:moveTo>
                  <a:pt x="169069" y="0"/>
                </a:moveTo>
                <a:cubicBezTo>
                  <a:pt x="262443" y="0"/>
                  <a:pt x="338138" y="75339"/>
                  <a:pt x="338138" y="168275"/>
                </a:cubicBezTo>
                <a:cubicBezTo>
                  <a:pt x="338138" y="261211"/>
                  <a:pt x="262443" y="336550"/>
                  <a:pt x="169069" y="336550"/>
                </a:cubicBezTo>
                <a:cubicBezTo>
                  <a:pt x="75695" y="336550"/>
                  <a:pt x="0" y="261211"/>
                  <a:pt x="0" y="168275"/>
                </a:cubicBezTo>
                <a:cubicBezTo>
                  <a:pt x="0" y="75339"/>
                  <a:pt x="75695" y="0"/>
                  <a:pt x="169069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7" name="六边形 17"/>
          <p:cNvSpPr/>
          <p:nvPr/>
        </p:nvSpPr>
        <p:spPr>
          <a:xfrm>
            <a:off x="6411375" y="4113365"/>
            <a:ext cx="308331" cy="263456"/>
          </a:xfrm>
          <a:custGeom>
            <a:gdLst>
              <a:gd name="connsiteX0" fmla="*/ 127000 w 338138"/>
              <a:gd name="connsiteY0" fmla="*/ 195262 h 288925"/>
              <a:gd name="connsiteX1" fmla="*/ 127000 w 338138"/>
              <a:gd name="connsiteY1" fmla="*/ 282575 h 288925"/>
              <a:gd name="connsiteX2" fmla="*/ 155575 w 338138"/>
              <a:gd name="connsiteY2" fmla="*/ 282575 h 288925"/>
              <a:gd name="connsiteX3" fmla="*/ 155575 w 338138"/>
              <a:gd name="connsiteY3" fmla="*/ 195262 h 288925"/>
              <a:gd name="connsiteX4" fmla="*/ 122985 w 338138"/>
              <a:gd name="connsiteY4" fmla="*/ 187325 h 288925"/>
              <a:gd name="connsiteX5" fmla="*/ 159591 w 338138"/>
              <a:gd name="connsiteY5" fmla="*/ 187325 h 288925"/>
              <a:gd name="connsiteX6" fmla="*/ 163513 w 338138"/>
              <a:gd name="connsiteY6" fmla="*/ 191233 h 288925"/>
              <a:gd name="connsiteX7" fmla="*/ 163513 w 338138"/>
              <a:gd name="connsiteY7" fmla="*/ 285017 h 288925"/>
              <a:gd name="connsiteX8" fmla="*/ 159591 w 338138"/>
              <a:gd name="connsiteY8" fmla="*/ 288925 h 288925"/>
              <a:gd name="connsiteX9" fmla="*/ 122985 w 338138"/>
              <a:gd name="connsiteY9" fmla="*/ 288925 h 288925"/>
              <a:gd name="connsiteX10" fmla="*/ 119063 w 338138"/>
              <a:gd name="connsiteY10" fmla="*/ 285017 h 288925"/>
              <a:gd name="connsiteX11" fmla="*/ 119063 w 338138"/>
              <a:gd name="connsiteY11" fmla="*/ 191233 h 288925"/>
              <a:gd name="connsiteX12" fmla="*/ 122985 w 338138"/>
              <a:gd name="connsiteY12" fmla="*/ 187325 h 288925"/>
              <a:gd name="connsiteX13" fmla="*/ 7938 w 338138"/>
              <a:gd name="connsiteY13" fmla="*/ 123825 h 288925"/>
              <a:gd name="connsiteX14" fmla="*/ 7938 w 338138"/>
              <a:gd name="connsiteY14" fmla="*/ 282575 h 288925"/>
              <a:gd name="connsiteX15" fmla="*/ 38101 w 338138"/>
              <a:gd name="connsiteY15" fmla="*/ 282575 h 288925"/>
              <a:gd name="connsiteX16" fmla="*/ 38101 w 338138"/>
              <a:gd name="connsiteY16" fmla="*/ 123825 h 288925"/>
              <a:gd name="connsiteX17" fmla="*/ 4062 w 338138"/>
              <a:gd name="connsiteY17" fmla="*/ 115887 h 288925"/>
              <a:gd name="connsiteX18" fmla="*/ 41976 w 338138"/>
              <a:gd name="connsiteY18" fmla="*/ 115887 h 288925"/>
              <a:gd name="connsiteX19" fmla="*/ 46038 w 338138"/>
              <a:gd name="connsiteY19" fmla="*/ 119820 h 288925"/>
              <a:gd name="connsiteX20" fmla="*/ 46038 w 338138"/>
              <a:gd name="connsiteY20" fmla="*/ 284992 h 288925"/>
              <a:gd name="connsiteX21" fmla="*/ 41976 w 338138"/>
              <a:gd name="connsiteY21" fmla="*/ 288925 h 288925"/>
              <a:gd name="connsiteX22" fmla="*/ 4062 w 338138"/>
              <a:gd name="connsiteY22" fmla="*/ 288925 h 288925"/>
              <a:gd name="connsiteX23" fmla="*/ 0 w 338138"/>
              <a:gd name="connsiteY23" fmla="*/ 284992 h 288925"/>
              <a:gd name="connsiteX24" fmla="*/ 0 w 338138"/>
              <a:gd name="connsiteY24" fmla="*/ 119820 h 288925"/>
              <a:gd name="connsiteX25" fmla="*/ 4062 w 338138"/>
              <a:gd name="connsiteY25" fmla="*/ 115887 h 288925"/>
              <a:gd name="connsiteX26" fmla="*/ 173925 w 338138"/>
              <a:gd name="connsiteY26" fmla="*/ 112712 h 288925"/>
              <a:gd name="connsiteX27" fmla="*/ 211839 w 338138"/>
              <a:gd name="connsiteY27" fmla="*/ 112712 h 288925"/>
              <a:gd name="connsiteX28" fmla="*/ 215901 w 338138"/>
              <a:gd name="connsiteY28" fmla="*/ 116628 h 288925"/>
              <a:gd name="connsiteX29" fmla="*/ 215901 w 338138"/>
              <a:gd name="connsiteY29" fmla="*/ 285009 h 288925"/>
              <a:gd name="connsiteX30" fmla="*/ 211839 w 338138"/>
              <a:gd name="connsiteY30" fmla="*/ 288925 h 288925"/>
              <a:gd name="connsiteX31" fmla="*/ 173925 w 338138"/>
              <a:gd name="connsiteY31" fmla="*/ 288925 h 288925"/>
              <a:gd name="connsiteX32" fmla="*/ 169863 w 338138"/>
              <a:gd name="connsiteY32" fmla="*/ 285009 h 288925"/>
              <a:gd name="connsiteX33" fmla="*/ 169863 w 338138"/>
              <a:gd name="connsiteY33" fmla="*/ 116628 h 288925"/>
              <a:gd name="connsiteX34" fmla="*/ 173925 w 338138"/>
              <a:gd name="connsiteY34" fmla="*/ 112712 h 288925"/>
              <a:gd name="connsiteX35" fmla="*/ 297610 w 338138"/>
              <a:gd name="connsiteY35" fmla="*/ 71437 h 288925"/>
              <a:gd name="connsiteX36" fmla="*/ 334216 w 338138"/>
              <a:gd name="connsiteY36" fmla="*/ 71437 h 288925"/>
              <a:gd name="connsiteX37" fmla="*/ 338138 w 338138"/>
              <a:gd name="connsiteY37" fmla="*/ 75368 h 288925"/>
              <a:gd name="connsiteX38" fmla="*/ 338138 w 338138"/>
              <a:gd name="connsiteY38" fmla="*/ 284995 h 288925"/>
              <a:gd name="connsiteX39" fmla="*/ 334216 w 338138"/>
              <a:gd name="connsiteY39" fmla="*/ 288925 h 288925"/>
              <a:gd name="connsiteX40" fmla="*/ 297610 w 338138"/>
              <a:gd name="connsiteY40" fmla="*/ 288925 h 288925"/>
              <a:gd name="connsiteX41" fmla="*/ 293688 w 338138"/>
              <a:gd name="connsiteY41" fmla="*/ 284995 h 288925"/>
              <a:gd name="connsiteX42" fmla="*/ 293688 w 338138"/>
              <a:gd name="connsiteY42" fmla="*/ 75368 h 288925"/>
              <a:gd name="connsiteX43" fmla="*/ 297610 w 338138"/>
              <a:gd name="connsiteY43" fmla="*/ 71437 h 288925"/>
              <a:gd name="connsiteX44" fmla="*/ 250825 w 338138"/>
              <a:gd name="connsiteY44" fmla="*/ 22225 h 288925"/>
              <a:gd name="connsiteX45" fmla="*/ 250825 w 338138"/>
              <a:gd name="connsiteY45" fmla="*/ 282575 h 288925"/>
              <a:gd name="connsiteX46" fmla="*/ 279400 w 338138"/>
              <a:gd name="connsiteY46" fmla="*/ 282575 h 288925"/>
              <a:gd name="connsiteX47" fmla="*/ 279400 w 338138"/>
              <a:gd name="connsiteY47" fmla="*/ 22225 h 288925"/>
              <a:gd name="connsiteX48" fmla="*/ 246810 w 338138"/>
              <a:gd name="connsiteY48" fmla="*/ 14287 h 288925"/>
              <a:gd name="connsiteX49" fmla="*/ 282108 w 338138"/>
              <a:gd name="connsiteY49" fmla="*/ 14287 h 288925"/>
              <a:gd name="connsiteX50" fmla="*/ 287338 w 338138"/>
              <a:gd name="connsiteY50" fmla="*/ 18229 h 288925"/>
              <a:gd name="connsiteX51" fmla="*/ 287338 w 338138"/>
              <a:gd name="connsiteY51" fmla="*/ 284983 h 288925"/>
              <a:gd name="connsiteX52" fmla="*/ 282108 w 338138"/>
              <a:gd name="connsiteY52" fmla="*/ 288925 h 288925"/>
              <a:gd name="connsiteX53" fmla="*/ 246810 w 338138"/>
              <a:gd name="connsiteY53" fmla="*/ 288925 h 288925"/>
              <a:gd name="connsiteX54" fmla="*/ 242888 w 338138"/>
              <a:gd name="connsiteY54" fmla="*/ 284983 h 288925"/>
              <a:gd name="connsiteX55" fmla="*/ 242888 w 338138"/>
              <a:gd name="connsiteY55" fmla="*/ 18229 h 288925"/>
              <a:gd name="connsiteX56" fmla="*/ 246810 w 338138"/>
              <a:gd name="connsiteY56" fmla="*/ 14287 h 288925"/>
              <a:gd name="connsiteX57" fmla="*/ 56029 w 338138"/>
              <a:gd name="connsiteY57" fmla="*/ 0 h 288925"/>
              <a:gd name="connsiteX58" fmla="*/ 91328 w 338138"/>
              <a:gd name="connsiteY58" fmla="*/ 0 h 288925"/>
              <a:gd name="connsiteX59" fmla="*/ 95250 w 338138"/>
              <a:gd name="connsiteY59" fmla="*/ 3940 h 288925"/>
              <a:gd name="connsiteX60" fmla="*/ 95250 w 338138"/>
              <a:gd name="connsiteY60" fmla="*/ 284985 h 288925"/>
              <a:gd name="connsiteX61" fmla="*/ 91328 w 338138"/>
              <a:gd name="connsiteY61" fmla="*/ 288925 h 288925"/>
              <a:gd name="connsiteX62" fmla="*/ 56029 w 338138"/>
              <a:gd name="connsiteY62" fmla="*/ 288925 h 288925"/>
              <a:gd name="connsiteX63" fmla="*/ 50800 w 338138"/>
              <a:gd name="connsiteY63" fmla="*/ 284985 h 288925"/>
              <a:gd name="connsiteX64" fmla="*/ 50800 w 338138"/>
              <a:gd name="connsiteY64" fmla="*/ 3940 h 288925"/>
              <a:gd name="connsiteX65" fmla="*/ 56029 w 338138"/>
              <a:gd name="connsiteY65" fmla="*/ 0 h 288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338138" h="288925">
                <a:moveTo>
                  <a:pt x="127000" y="195262"/>
                </a:moveTo>
                <a:lnTo>
                  <a:pt x="127000" y="282575"/>
                </a:lnTo>
                <a:lnTo>
                  <a:pt x="155575" y="282575"/>
                </a:lnTo>
                <a:lnTo>
                  <a:pt x="155575" y="195262"/>
                </a:lnTo>
                <a:close/>
                <a:moveTo>
                  <a:pt x="122985" y="187325"/>
                </a:moveTo>
                <a:cubicBezTo>
                  <a:pt x="122985" y="187325"/>
                  <a:pt x="122985" y="187325"/>
                  <a:pt x="159591" y="187325"/>
                </a:cubicBezTo>
                <a:cubicBezTo>
                  <a:pt x="162206" y="187325"/>
                  <a:pt x="163513" y="188628"/>
                  <a:pt x="163513" y="191233"/>
                </a:cubicBezTo>
                <a:cubicBezTo>
                  <a:pt x="163513" y="191233"/>
                  <a:pt x="163513" y="191233"/>
                  <a:pt x="163513" y="285017"/>
                </a:cubicBezTo>
                <a:cubicBezTo>
                  <a:pt x="163513" y="287623"/>
                  <a:pt x="162206" y="288925"/>
                  <a:pt x="159591" y="288925"/>
                </a:cubicBezTo>
                <a:cubicBezTo>
                  <a:pt x="159591" y="288925"/>
                  <a:pt x="159591" y="288925"/>
                  <a:pt x="122985" y="288925"/>
                </a:cubicBezTo>
                <a:cubicBezTo>
                  <a:pt x="121678" y="288925"/>
                  <a:pt x="119063" y="287623"/>
                  <a:pt x="119063" y="285017"/>
                </a:cubicBezTo>
                <a:cubicBezTo>
                  <a:pt x="119063" y="285017"/>
                  <a:pt x="119063" y="285017"/>
                  <a:pt x="119063" y="191233"/>
                </a:cubicBezTo>
                <a:cubicBezTo>
                  <a:pt x="119063" y="188628"/>
                  <a:pt x="121678" y="187325"/>
                  <a:pt x="122985" y="187325"/>
                </a:cubicBezTo>
                <a:close/>
                <a:moveTo>
                  <a:pt x="7938" y="123825"/>
                </a:moveTo>
                <a:lnTo>
                  <a:pt x="7938" y="282575"/>
                </a:lnTo>
                <a:lnTo>
                  <a:pt x="38101" y="282575"/>
                </a:lnTo>
                <a:lnTo>
                  <a:pt x="38101" y="123825"/>
                </a:lnTo>
                <a:close/>
                <a:moveTo>
                  <a:pt x="4062" y="115887"/>
                </a:moveTo>
                <a:cubicBezTo>
                  <a:pt x="4062" y="115887"/>
                  <a:pt x="4062" y="115887"/>
                  <a:pt x="41976" y="115887"/>
                </a:cubicBezTo>
                <a:cubicBezTo>
                  <a:pt x="43330" y="115887"/>
                  <a:pt x="46038" y="117198"/>
                  <a:pt x="46038" y="119820"/>
                </a:cubicBezTo>
                <a:cubicBezTo>
                  <a:pt x="46038" y="119820"/>
                  <a:pt x="46038" y="119820"/>
                  <a:pt x="46038" y="284992"/>
                </a:cubicBezTo>
                <a:cubicBezTo>
                  <a:pt x="46038" y="287614"/>
                  <a:pt x="43330" y="288925"/>
                  <a:pt x="41976" y="288925"/>
                </a:cubicBezTo>
                <a:cubicBezTo>
                  <a:pt x="41976" y="288925"/>
                  <a:pt x="41976" y="288925"/>
                  <a:pt x="4062" y="288925"/>
                </a:cubicBezTo>
                <a:cubicBezTo>
                  <a:pt x="1354" y="288925"/>
                  <a:pt x="0" y="287614"/>
                  <a:pt x="0" y="284992"/>
                </a:cubicBezTo>
                <a:cubicBezTo>
                  <a:pt x="0" y="284992"/>
                  <a:pt x="0" y="284992"/>
                  <a:pt x="0" y="119820"/>
                </a:cubicBezTo>
                <a:cubicBezTo>
                  <a:pt x="0" y="117198"/>
                  <a:pt x="1354" y="115887"/>
                  <a:pt x="4062" y="115887"/>
                </a:cubicBezTo>
                <a:close/>
                <a:moveTo>
                  <a:pt x="173925" y="112712"/>
                </a:moveTo>
                <a:cubicBezTo>
                  <a:pt x="173925" y="112712"/>
                  <a:pt x="173925" y="112712"/>
                  <a:pt x="211839" y="112712"/>
                </a:cubicBezTo>
                <a:cubicBezTo>
                  <a:pt x="213193" y="112712"/>
                  <a:pt x="215901" y="114017"/>
                  <a:pt x="215901" y="116628"/>
                </a:cubicBezTo>
                <a:cubicBezTo>
                  <a:pt x="215901" y="116628"/>
                  <a:pt x="215901" y="116628"/>
                  <a:pt x="215901" y="285009"/>
                </a:cubicBezTo>
                <a:cubicBezTo>
                  <a:pt x="215901" y="287620"/>
                  <a:pt x="213193" y="288925"/>
                  <a:pt x="211839" y="288925"/>
                </a:cubicBezTo>
                <a:cubicBezTo>
                  <a:pt x="211839" y="288925"/>
                  <a:pt x="211839" y="288925"/>
                  <a:pt x="173925" y="288925"/>
                </a:cubicBezTo>
                <a:cubicBezTo>
                  <a:pt x="171217" y="288925"/>
                  <a:pt x="169863" y="287620"/>
                  <a:pt x="169863" y="285009"/>
                </a:cubicBezTo>
                <a:cubicBezTo>
                  <a:pt x="169863" y="285009"/>
                  <a:pt x="169863" y="285009"/>
                  <a:pt x="169863" y="116628"/>
                </a:cubicBezTo>
                <a:cubicBezTo>
                  <a:pt x="169863" y="114017"/>
                  <a:pt x="171217" y="112712"/>
                  <a:pt x="173925" y="112712"/>
                </a:cubicBezTo>
                <a:close/>
                <a:moveTo>
                  <a:pt x="297610" y="71437"/>
                </a:moveTo>
                <a:cubicBezTo>
                  <a:pt x="297610" y="71437"/>
                  <a:pt x="297610" y="71437"/>
                  <a:pt x="334216" y="71437"/>
                </a:cubicBezTo>
                <a:cubicBezTo>
                  <a:pt x="336831" y="71437"/>
                  <a:pt x="338138" y="72747"/>
                  <a:pt x="338138" y="75368"/>
                </a:cubicBezTo>
                <a:cubicBezTo>
                  <a:pt x="338138" y="75368"/>
                  <a:pt x="338138" y="75368"/>
                  <a:pt x="338138" y="284995"/>
                </a:cubicBezTo>
                <a:cubicBezTo>
                  <a:pt x="338138" y="287615"/>
                  <a:pt x="336831" y="288925"/>
                  <a:pt x="334216" y="288925"/>
                </a:cubicBezTo>
                <a:cubicBezTo>
                  <a:pt x="334216" y="288925"/>
                  <a:pt x="334216" y="288925"/>
                  <a:pt x="297610" y="288925"/>
                </a:cubicBezTo>
                <a:cubicBezTo>
                  <a:pt x="296303" y="288925"/>
                  <a:pt x="293688" y="287615"/>
                  <a:pt x="293688" y="284995"/>
                </a:cubicBezTo>
                <a:cubicBezTo>
                  <a:pt x="293688" y="284995"/>
                  <a:pt x="293688" y="284995"/>
                  <a:pt x="293688" y="75368"/>
                </a:cubicBezTo>
                <a:cubicBezTo>
                  <a:pt x="293688" y="72747"/>
                  <a:pt x="296303" y="71437"/>
                  <a:pt x="297610" y="71437"/>
                </a:cubicBezTo>
                <a:close/>
                <a:moveTo>
                  <a:pt x="250825" y="22225"/>
                </a:moveTo>
                <a:lnTo>
                  <a:pt x="250825" y="282575"/>
                </a:lnTo>
                <a:lnTo>
                  <a:pt x="279400" y="282575"/>
                </a:lnTo>
                <a:lnTo>
                  <a:pt x="279400" y="22225"/>
                </a:lnTo>
                <a:close/>
                <a:moveTo>
                  <a:pt x="246810" y="14287"/>
                </a:moveTo>
                <a:cubicBezTo>
                  <a:pt x="246810" y="14287"/>
                  <a:pt x="246810" y="14287"/>
                  <a:pt x="282108" y="14287"/>
                </a:cubicBezTo>
                <a:cubicBezTo>
                  <a:pt x="284723" y="14287"/>
                  <a:pt x="287338" y="15601"/>
                  <a:pt x="287338" y="18229"/>
                </a:cubicBezTo>
                <a:cubicBezTo>
                  <a:pt x="287338" y="18229"/>
                  <a:pt x="287338" y="18229"/>
                  <a:pt x="287338" y="284983"/>
                </a:cubicBezTo>
                <a:cubicBezTo>
                  <a:pt x="287338" y="287611"/>
                  <a:pt x="284723" y="288925"/>
                  <a:pt x="282108" y="288925"/>
                </a:cubicBezTo>
                <a:cubicBezTo>
                  <a:pt x="282108" y="288925"/>
                  <a:pt x="282108" y="288925"/>
                  <a:pt x="246810" y="288925"/>
                </a:cubicBezTo>
                <a:cubicBezTo>
                  <a:pt x="244195" y="288925"/>
                  <a:pt x="242888" y="287611"/>
                  <a:pt x="242888" y="284983"/>
                </a:cubicBezTo>
                <a:cubicBezTo>
                  <a:pt x="242888" y="284983"/>
                  <a:pt x="242888" y="284983"/>
                  <a:pt x="242888" y="18229"/>
                </a:cubicBezTo>
                <a:cubicBezTo>
                  <a:pt x="242888" y="15601"/>
                  <a:pt x="244195" y="14287"/>
                  <a:pt x="246810" y="14287"/>
                </a:cubicBezTo>
                <a:close/>
                <a:moveTo>
                  <a:pt x="56029" y="0"/>
                </a:moveTo>
                <a:cubicBezTo>
                  <a:pt x="56029" y="0"/>
                  <a:pt x="56029" y="0"/>
                  <a:pt x="91328" y="0"/>
                </a:cubicBezTo>
                <a:cubicBezTo>
                  <a:pt x="93943" y="0"/>
                  <a:pt x="95250" y="1313"/>
                  <a:pt x="95250" y="3940"/>
                </a:cubicBezTo>
                <a:cubicBezTo>
                  <a:pt x="95250" y="3940"/>
                  <a:pt x="95250" y="3940"/>
                  <a:pt x="95250" y="284985"/>
                </a:cubicBezTo>
                <a:cubicBezTo>
                  <a:pt x="95250" y="287612"/>
                  <a:pt x="93943" y="288925"/>
                  <a:pt x="91328" y="288925"/>
                </a:cubicBezTo>
                <a:cubicBezTo>
                  <a:pt x="91328" y="288925"/>
                  <a:pt x="91328" y="288925"/>
                  <a:pt x="56029" y="288925"/>
                </a:cubicBezTo>
                <a:cubicBezTo>
                  <a:pt x="53415" y="288925"/>
                  <a:pt x="50800" y="287612"/>
                  <a:pt x="50800" y="284985"/>
                </a:cubicBezTo>
                <a:cubicBezTo>
                  <a:pt x="50800" y="284985"/>
                  <a:pt x="50800" y="284985"/>
                  <a:pt x="50800" y="3940"/>
                </a:cubicBezTo>
                <a:cubicBezTo>
                  <a:pt x="50800" y="1313"/>
                  <a:pt x="53415" y="0"/>
                  <a:pt x="56029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951940" y="4395522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价值目标</a:t>
            </a:r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628911" y="4868717"/>
            <a:ext cx="4111996" cy="12894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学习本单元的经典作品，汲取思想精华，能够立足当代社会，在人生旅途中学会选择与坚守。</a:t>
            </a:r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018020" y="1777130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语言目标</a:t>
            </a:r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86539" y="2305511"/>
            <a:ext cx="4038145" cy="25364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借助注释与工具书积累常用文言实词、虚词，掌握其意义、用法；以诵读的方式体会不同文学体裁的特点；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了解古代诗文中常见的艺术表现方式，如对比、用典等，体会这些方式在作品表情达意等方面的作用。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905686" y="1771770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思维目标</a:t>
            </a:r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628911" y="2318522"/>
            <a:ext cx="3917811" cy="21167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运用历史眼光审视作品的当下意义，培养学生批判思维能力；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运用思维导图等形式，梳理文章的论证或叙述思路，培养学生逻辑分析能力。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86228" y="475343"/>
            <a:ext cx="11219543" cy="5907314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339175" y="1469022"/>
            <a:ext cx="628650" cy="4095750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1352272" y="1533100"/>
            <a:ext cx="615553" cy="3919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2000" kern="1200">
                <a:solidFill>
                  <a:srgbClr val="2D538F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   心   任   务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820772" y="2772911"/>
            <a:ext cx="8353535" cy="743986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班级举办一场主题为“致敬经典”的演讲比赛。</a:t>
            </a:r>
            <a:endParaRPr lang="zh-CN" altLang="zh-CN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文本框 254"/>
          <p:cNvSpPr txBox="1"/>
          <p:nvPr/>
        </p:nvSpPr>
        <p:spPr>
          <a:xfrm>
            <a:off x="5942686" y="1391712"/>
            <a:ext cx="461665" cy="11794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400" kern="1200">
                <a:solidFill>
                  <a:schemeClr val="tx1">
                    <a:lumMod val="75000"/>
                    <a:lumOff val="25000"/>
                  </a:schemeClr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第二课段</a:t>
            </a:r>
            <a:endParaRPr lang="zh-CN" altLang="en-US" sz="1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4" name="矩形 493"/>
          <p:cNvSpPr/>
          <p:nvPr/>
        </p:nvSpPr>
        <p:spPr>
          <a:xfrm>
            <a:off x="9539909" y="1789329"/>
            <a:ext cx="1119327" cy="3279343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231"/>
          <p:cNvSpPr>
            <a:spLocks noEditPoints="1"/>
          </p:cNvSpPr>
          <p:nvPr/>
        </p:nvSpPr>
        <p:spPr bwMode="auto">
          <a:xfrm rot="5400000" flipV="1">
            <a:off x="-340205" y="3600029"/>
            <a:ext cx="4425214" cy="45719"/>
          </a:xfrm>
          <a:custGeom>
            <a:gdLst>
              <a:gd name="T0" fmla="*/ 159 w 2723"/>
              <a:gd name="T1" fmla="*/ 100 h 638"/>
              <a:gd name="T2" fmla="*/ 391 w 2723"/>
              <a:gd name="T3" fmla="*/ 96 h 638"/>
              <a:gd name="T4" fmla="*/ 663 w 2723"/>
              <a:gd name="T5" fmla="*/ 112 h 638"/>
              <a:gd name="T6" fmla="*/ 1347 w 2723"/>
              <a:gd name="T7" fmla="*/ 164 h 638"/>
              <a:gd name="T8" fmla="*/ 1399 w 2723"/>
              <a:gd name="T9" fmla="*/ 196 h 638"/>
              <a:gd name="T10" fmla="*/ 1559 w 2723"/>
              <a:gd name="T11" fmla="*/ 196 h 638"/>
              <a:gd name="T12" fmla="*/ 1855 w 2723"/>
              <a:gd name="T13" fmla="*/ 236 h 638"/>
              <a:gd name="T14" fmla="*/ 2107 w 2723"/>
              <a:gd name="T15" fmla="*/ 232 h 638"/>
              <a:gd name="T16" fmla="*/ 2447 w 2723"/>
              <a:gd name="T17" fmla="*/ 240 h 638"/>
              <a:gd name="T18" fmla="*/ 2287 w 2723"/>
              <a:gd name="T19" fmla="*/ 276 h 638"/>
              <a:gd name="T20" fmla="*/ 2623 w 2723"/>
              <a:gd name="T21" fmla="*/ 328 h 638"/>
              <a:gd name="T22" fmla="*/ 2575 w 2723"/>
              <a:gd name="T23" fmla="*/ 304 h 638"/>
              <a:gd name="T24" fmla="*/ 2563 w 2723"/>
              <a:gd name="T25" fmla="*/ 336 h 638"/>
              <a:gd name="T26" fmla="*/ 2463 w 2723"/>
              <a:gd name="T27" fmla="*/ 324 h 638"/>
              <a:gd name="T28" fmla="*/ 2419 w 2723"/>
              <a:gd name="T29" fmla="*/ 324 h 638"/>
              <a:gd name="T30" fmla="*/ 2303 w 2723"/>
              <a:gd name="T31" fmla="*/ 332 h 638"/>
              <a:gd name="T32" fmla="*/ 2231 w 2723"/>
              <a:gd name="T33" fmla="*/ 316 h 638"/>
              <a:gd name="T34" fmla="*/ 2015 w 2723"/>
              <a:gd name="T35" fmla="*/ 296 h 638"/>
              <a:gd name="T36" fmla="*/ 1899 w 2723"/>
              <a:gd name="T37" fmla="*/ 364 h 638"/>
              <a:gd name="T38" fmla="*/ 1803 w 2723"/>
              <a:gd name="T39" fmla="*/ 400 h 638"/>
              <a:gd name="T40" fmla="*/ 1755 w 2723"/>
              <a:gd name="T41" fmla="*/ 436 h 638"/>
              <a:gd name="T42" fmla="*/ 1831 w 2723"/>
              <a:gd name="T43" fmla="*/ 408 h 638"/>
              <a:gd name="T44" fmla="*/ 1899 w 2723"/>
              <a:gd name="T45" fmla="*/ 444 h 638"/>
              <a:gd name="T46" fmla="*/ 1831 w 2723"/>
              <a:gd name="T47" fmla="*/ 460 h 638"/>
              <a:gd name="T48" fmla="*/ 1755 w 2723"/>
              <a:gd name="T49" fmla="*/ 460 h 638"/>
              <a:gd name="T50" fmla="*/ 1671 w 2723"/>
              <a:gd name="T51" fmla="*/ 480 h 638"/>
              <a:gd name="T52" fmla="*/ 1963 w 2723"/>
              <a:gd name="T53" fmla="*/ 492 h 638"/>
              <a:gd name="T54" fmla="*/ 1959 w 2723"/>
              <a:gd name="T55" fmla="*/ 508 h 638"/>
              <a:gd name="T56" fmla="*/ 1875 w 2723"/>
              <a:gd name="T57" fmla="*/ 528 h 638"/>
              <a:gd name="T58" fmla="*/ 1747 w 2723"/>
              <a:gd name="T59" fmla="*/ 544 h 638"/>
              <a:gd name="T60" fmla="*/ 1595 w 2723"/>
              <a:gd name="T61" fmla="*/ 568 h 638"/>
              <a:gd name="T62" fmla="*/ 1507 w 2723"/>
              <a:gd name="T63" fmla="*/ 552 h 638"/>
              <a:gd name="T64" fmla="*/ 1343 w 2723"/>
              <a:gd name="T65" fmla="*/ 560 h 638"/>
              <a:gd name="T66" fmla="*/ 1311 w 2723"/>
              <a:gd name="T67" fmla="*/ 580 h 638"/>
              <a:gd name="T68" fmla="*/ 1019 w 2723"/>
              <a:gd name="T69" fmla="*/ 608 h 638"/>
              <a:gd name="T70" fmla="*/ 615 w 2723"/>
              <a:gd name="T71" fmla="*/ 620 h 638"/>
              <a:gd name="T72" fmla="*/ 155 w 2723"/>
              <a:gd name="T73" fmla="*/ 548 h 638"/>
              <a:gd name="T74" fmla="*/ 55 w 2723"/>
              <a:gd name="T75" fmla="*/ 464 h 638"/>
              <a:gd name="T76" fmla="*/ 35 w 2723"/>
              <a:gd name="T77" fmla="*/ 224 h 638"/>
              <a:gd name="T78" fmla="*/ 43 w 2723"/>
              <a:gd name="T79" fmla="*/ 0 h 638"/>
              <a:gd name="T80" fmla="*/ 1603 w 2723"/>
              <a:gd name="T81" fmla="*/ 208 h 638"/>
              <a:gd name="T82" fmla="*/ 1723 w 2723"/>
              <a:gd name="T83" fmla="*/ 212 h 638"/>
              <a:gd name="T84" fmla="*/ 1779 w 2723"/>
              <a:gd name="T85" fmla="*/ 220 h 638"/>
              <a:gd name="T86" fmla="*/ 2259 w 2723"/>
              <a:gd name="T87" fmla="*/ 280 h 638"/>
              <a:gd name="T88" fmla="*/ 2143 w 2723"/>
              <a:gd name="T89" fmla="*/ 280 h 638"/>
              <a:gd name="T90" fmla="*/ 1907 w 2723"/>
              <a:gd name="T91" fmla="*/ 280 h 638"/>
              <a:gd name="T92" fmla="*/ 1803 w 2723"/>
              <a:gd name="T93" fmla="*/ 340 h 638"/>
              <a:gd name="T94" fmla="*/ 1723 w 2723"/>
              <a:gd name="T95" fmla="*/ 400 h 638"/>
              <a:gd name="T96" fmla="*/ 1639 w 2723"/>
              <a:gd name="T97" fmla="*/ 376 h 638"/>
              <a:gd name="T98" fmla="*/ 1563 w 2723"/>
              <a:gd name="T99" fmla="*/ 404 h 638"/>
              <a:gd name="T100" fmla="*/ 1587 w 2723"/>
              <a:gd name="T101" fmla="*/ 440 h 638"/>
              <a:gd name="T102" fmla="*/ 1715 w 2723"/>
              <a:gd name="T103" fmla="*/ 416 h 638"/>
              <a:gd name="T104" fmla="*/ 1851 w 2723"/>
              <a:gd name="T105" fmla="*/ 420 h 638"/>
              <a:gd name="T106" fmla="*/ 1531 w 2723"/>
              <a:gd name="T107" fmla="*/ 476 h 638"/>
              <a:gd name="T108" fmla="*/ 1623 w 2723"/>
              <a:gd name="T109" fmla="*/ 468 h 638"/>
              <a:gd name="T110" fmla="*/ 1691 w 2723"/>
              <a:gd name="T111" fmla="*/ 528 h 6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723" h="638">
                <a:moveTo>
                  <a:pt x="43" y="0"/>
                </a:moveTo>
                <a:cubicBezTo>
                  <a:pt x="56" y="7"/>
                  <a:pt x="50" y="67"/>
                  <a:pt x="47" y="80"/>
                </a:cubicBezTo>
                <a:cubicBezTo>
                  <a:pt x="66" y="95"/>
                  <a:pt x="77" y="94"/>
                  <a:pt x="91" y="112"/>
                </a:cubicBezTo>
                <a:cubicBezTo>
                  <a:pt x="105" y="107"/>
                  <a:pt x="94" y="77"/>
                  <a:pt x="111" y="76"/>
                </a:cubicBezTo>
                <a:cubicBezTo>
                  <a:pt x="99" y="104"/>
                  <a:pt x="131" y="92"/>
                  <a:pt x="119" y="116"/>
                </a:cubicBezTo>
                <a:cubicBezTo>
                  <a:pt x="140" y="113"/>
                  <a:pt x="148" y="123"/>
                  <a:pt x="159" y="100"/>
                </a:cubicBezTo>
                <a:cubicBezTo>
                  <a:pt x="166" y="104"/>
                  <a:pt x="169" y="114"/>
                  <a:pt x="163" y="120"/>
                </a:cubicBezTo>
                <a:cubicBezTo>
                  <a:pt x="179" y="116"/>
                  <a:pt x="175" y="104"/>
                  <a:pt x="179" y="96"/>
                </a:cubicBezTo>
                <a:cubicBezTo>
                  <a:pt x="186" y="96"/>
                  <a:pt x="192" y="96"/>
                  <a:pt x="199" y="96"/>
                </a:cubicBezTo>
                <a:cubicBezTo>
                  <a:pt x="172" y="120"/>
                  <a:pt x="253" y="113"/>
                  <a:pt x="267" y="104"/>
                </a:cubicBezTo>
                <a:cubicBezTo>
                  <a:pt x="263" y="93"/>
                  <a:pt x="258" y="116"/>
                  <a:pt x="251" y="104"/>
                </a:cubicBezTo>
                <a:cubicBezTo>
                  <a:pt x="272" y="87"/>
                  <a:pt x="356" y="84"/>
                  <a:pt x="391" y="96"/>
                </a:cubicBezTo>
                <a:cubicBezTo>
                  <a:pt x="392" y="105"/>
                  <a:pt x="377" y="98"/>
                  <a:pt x="371" y="100"/>
                </a:cubicBezTo>
                <a:cubicBezTo>
                  <a:pt x="438" y="88"/>
                  <a:pt x="489" y="130"/>
                  <a:pt x="575" y="112"/>
                </a:cubicBezTo>
                <a:cubicBezTo>
                  <a:pt x="581" y="122"/>
                  <a:pt x="580" y="139"/>
                  <a:pt x="587" y="148"/>
                </a:cubicBezTo>
                <a:cubicBezTo>
                  <a:pt x="615" y="145"/>
                  <a:pt x="618" y="127"/>
                  <a:pt x="643" y="140"/>
                </a:cubicBezTo>
                <a:cubicBezTo>
                  <a:pt x="655" y="136"/>
                  <a:pt x="656" y="128"/>
                  <a:pt x="651" y="116"/>
                </a:cubicBezTo>
                <a:cubicBezTo>
                  <a:pt x="657" y="116"/>
                  <a:pt x="662" y="117"/>
                  <a:pt x="663" y="112"/>
                </a:cubicBezTo>
                <a:cubicBezTo>
                  <a:pt x="670" y="113"/>
                  <a:pt x="672" y="119"/>
                  <a:pt x="671" y="128"/>
                </a:cubicBezTo>
                <a:cubicBezTo>
                  <a:pt x="699" y="119"/>
                  <a:pt x="726" y="131"/>
                  <a:pt x="767" y="124"/>
                </a:cubicBezTo>
                <a:cubicBezTo>
                  <a:pt x="780" y="148"/>
                  <a:pt x="824" y="128"/>
                  <a:pt x="839" y="156"/>
                </a:cubicBezTo>
                <a:cubicBezTo>
                  <a:pt x="916" y="130"/>
                  <a:pt x="998" y="169"/>
                  <a:pt x="1071" y="148"/>
                </a:cubicBezTo>
                <a:cubicBezTo>
                  <a:pt x="1149" y="160"/>
                  <a:pt x="1213" y="167"/>
                  <a:pt x="1275" y="156"/>
                </a:cubicBezTo>
                <a:cubicBezTo>
                  <a:pt x="1282" y="193"/>
                  <a:pt x="1321" y="156"/>
                  <a:pt x="1347" y="164"/>
                </a:cubicBezTo>
                <a:cubicBezTo>
                  <a:pt x="1358" y="166"/>
                  <a:pt x="1347" y="177"/>
                  <a:pt x="1339" y="172"/>
                </a:cubicBezTo>
                <a:cubicBezTo>
                  <a:pt x="1346" y="175"/>
                  <a:pt x="1350" y="182"/>
                  <a:pt x="1359" y="184"/>
                </a:cubicBezTo>
                <a:cubicBezTo>
                  <a:pt x="1362" y="183"/>
                  <a:pt x="1363" y="180"/>
                  <a:pt x="1367" y="180"/>
                </a:cubicBezTo>
                <a:cubicBezTo>
                  <a:pt x="1370" y="169"/>
                  <a:pt x="1359" y="172"/>
                  <a:pt x="1355" y="168"/>
                </a:cubicBezTo>
                <a:cubicBezTo>
                  <a:pt x="1371" y="154"/>
                  <a:pt x="1380" y="180"/>
                  <a:pt x="1391" y="164"/>
                </a:cubicBezTo>
                <a:cubicBezTo>
                  <a:pt x="1400" y="175"/>
                  <a:pt x="1382" y="190"/>
                  <a:pt x="1399" y="196"/>
                </a:cubicBezTo>
                <a:cubicBezTo>
                  <a:pt x="1419" y="197"/>
                  <a:pt x="1404" y="182"/>
                  <a:pt x="1411" y="176"/>
                </a:cubicBezTo>
                <a:cubicBezTo>
                  <a:pt x="1414" y="172"/>
                  <a:pt x="1446" y="184"/>
                  <a:pt x="1427" y="172"/>
                </a:cubicBezTo>
                <a:cubicBezTo>
                  <a:pt x="1484" y="166"/>
                  <a:pt x="1507" y="179"/>
                  <a:pt x="1555" y="192"/>
                </a:cubicBezTo>
                <a:cubicBezTo>
                  <a:pt x="1529" y="198"/>
                  <a:pt x="1496" y="202"/>
                  <a:pt x="1483" y="200"/>
                </a:cubicBezTo>
                <a:cubicBezTo>
                  <a:pt x="1504" y="218"/>
                  <a:pt x="1563" y="206"/>
                  <a:pt x="1559" y="216"/>
                </a:cubicBezTo>
                <a:cubicBezTo>
                  <a:pt x="1565" y="211"/>
                  <a:pt x="1571" y="197"/>
                  <a:pt x="1559" y="196"/>
                </a:cubicBezTo>
                <a:cubicBezTo>
                  <a:pt x="1577" y="181"/>
                  <a:pt x="1603" y="194"/>
                  <a:pt x="1635" y="188"/>
                </a:cubicBezTo>
                <a:cubicBezTo>
                  <a:pt x="1615" y="209"/>
                  <a:pt x="1760" y="197"/>
                  <a:pt x="1799" y="196"/>
                </a:cubicBezTo>
                <a:cubicBezTo>
                  <a:pt x="1792" y="210"/>
                  <a:pt x="1798" y="216"/>
                  <a:pt x="1807" y="204"/>
                </a:cubicBezTo>
                <a:cubicBezTo>
                  <a:pt x="1816" y="205"/>
                  <a:pt x="1809" y="222"/>
                  <a:pt x="1807" y="224"/>
                </a:cubicBezTo>
                <a:cubicBezTo>
                  <a:pt x="1818" y="222"/>
                  <a:pt x="1841" y="231"/>
                  <a:pt x="1835" y="212"/>
                </a:cubicBezTo>
                <a:cubicBezTo>
                  <a:pt x="1846" y="216"/>
                  <a:pt x="1858" y="219"/>
                  <a:pt x="1855" y="236"/>
                </a:cubicBezTo>
                <a:cubicBezTo>
                  <a:pt x="1858" y="234"/>
                  <a:pt x="1861" y="232"/>
                  <a:pt x="1867" y="232"/>
                </a:cubicBezTo>
                <a:cubicBezTo>
                  <a:pt x="1862" y="227"/>
                  <a:pt x="1856" y="225"/>
                  <a:pt x="1859" y="212"/>
                </a:cubicBezTo>
                <a:cubicBezTo>
                  <a:pt x="1880" y="227"/>
                  <a:pt x="1885" y="208"/>
                  <a:pt x="1903" y="204"/>
                </a:cubicBezTo>
                <a:cubicBezTo>
                  <a:pt x="1901" y="214"/>
                  <a:pt x="1910" y="213"/>
                  <a:pt x="1907" y="224"/>
                </a:cubicBezTo>
                <a:cubicBezTo>
                  <a:pt x="1916" y="225"/>
                  <a:pt x="1911" y="212"/>
                  <a:pt x="1919" y="212"/>
                </a:cubicBezTo>
                <a:cubicBezTo>
                  <a:pt x="1959" y="231"/>
                  <a:pt x="2055" y="214"/>
                  <a:pt x="2107" y="232"/>
                </a:cubicBezTo>
                <a:cubicBezTo>
                  <a:pt x="2156" y="220"/>
                  <a:pt x="2218" y="230"/>
                  <a:pt x="2287" y="228"/>
                </a:cubicBezTo>
                <a:cubicBezTo>
                  <a:pt x="2275" y="251"/>
                  <a:pt x="2332" y="214"/>
                  <a:pt x="2351" y="228"/>
                </a:cubicBezTo>
                <a:cubicBezTo>
                  <a:pt x="2344" y="242"/>
                  <a:pt x="2351" y="240"/>
                  <a:pt x="2359" y="248"/>
                </a:cubicBezTo>
                <a:cubicBezTo>
                  <a:pt x="2368" y="247"/>
                  <a:pt x="2368" y="238"/>
                  <a:pt x="2367" y="228"/>
                </a:cubicBezTo>
                <a:cubicBezTo>
                  <a:pt x="2402" y="224"/>
                  <a:pt x="2419" y="240"/>
                  <a:pt x="2439" y="232"/>
                </a:cubicBezTo>
                <a:cubicBezTo>
                  <a:pt x="2433" y="239"/>
                  <a:pt x="2435" y="241"/>
                  <a:pt x="2447" y="240"/>
                </a:cubicBezTo>
                <a:cubicBezTo>
                  <a:pt x="2443" y="245"/>
                  <a:pt x="2443" y="255"/>
                  <a:pt x="2439" y="260"/>
                </a:cubicBezTo>
                <a:cubicBezTo>
                  <a:pt x="2410" y="260"/>
                  <a:pt x="2373" y="253"/>
                  <a:pt x="2343" y="256"/>
                </a:cubicBezTo>
                <a:cubicBezTo>
                  <a:pt x="2338" y="257"/>
                  <a:pt x="2340" y="263"/>
                  <a:pt x="2339" y="268"/>
                </a:cubicBezTo>
                <a:cubicBezTo>
                  <a:pt x="2318" y="266"/>
                  <a:pt x="2294" y="286"/>
                  <a:pt x="2287" y="264"/>
                </a:cubicBezTo>
                <a:cubicBezTo>
                  <a:pt x="2281" y="270"/>
                  <a:pt x="2277" y="278"/>
                  <a:pt x="2267" y="280"/>
                </a:cubicBezTo>
                <a:cubicBezTo>
                  <a:pt x="2269" y="289"/>
                  <a:pt x="2289" y="284"/>
                  <a:pt x="2287" y="276"/>
                </a:cubicBezTo>
                <a:cubicBezTo>
                  <a:pt x="2360" y="311"/>
                  <a:pt x="2595" y="280"/>
                  <a:pt x="2723" y="296"/>
                </a:cubicBezTo>
                <a:cubicBezTo>
                  <a:pt x="2719" y="306"/>
                  <a:pt x="2702" y="304"/>
                  <a:pt x="2687" y="304"/>
                </a:cubicBezTo>
                <a:cubicBezTo>
                  <a:pt x="2682" y="317"/>
                  <a:pt x="2674" y="328"/>
                  <a:pt x="2663" y="336"/>
                </a:cubicBezTo>
                <a:cubicBezTo>
                  <a:pt x="2654" y="333"/>
                  <a:pt x="2666" y="318"/>
                  <a:pt x="2667" y="312"/>
                </a:cubicBezTo>
                <a:cubicBezTo>
                  <a:pt x="2648" y="305"/>
                  <a:pt x="2636" y="321"/>
                  <a:pt x="2627" y="332"/>
                </a:cubicBezTo>
                <a:cubicBezTo>
                  <a:pt x="2624" y="333"/>
                  <a:pt x="2623" y="330"/>
                  <a:pt x="2623" y="328"/>
                </a:cubicBezTo>
                <a:cubicBezTo>
                  <a:pt x="2620" y="328"/>
                  <a:pt x="2618" y="328"/>
                  <a:pt x="2615" y="328"/>
                </a:cubicBezTo>
                <a:cubicBezTo>
                  <a:pt x="2612" y="316"/>
                  <a:pt x="2622" y="316"/>
                  <a:pt x="2619" y="304"/>
                </a:cubicBezTo>
                <a:cubicBezTo>
                  <a:pt x="2610" y="309"/>
                  <a:pt x="2597" y="311"/>
                  <a:pt x="2599" y="328"/>
                </a:cubicBezTo>
                <a:cubicBezTo>
                  <a:pt x="2591" y="328"/>
                  <a:pt x="2583" y="328"/>
                  <a:pt x="2575" y="328"/>
                </a:cubicBezTo>
                <a:cubicBezTo>
                  <a:pt x="2577" y="323"/>
                  <a:pt x="2580" y="320"/>
                  <a:pt x="2587" y="320"/>
                </a:cubicBezTo>
                <a:cubicBezTo>
                  <a:pt x="2583" y="315"/>
                  <a:pt x="2583" y="305"/>
                  <a:pt x="2575" y="304"/>
                </a:cubicBezTo>
                <a:cubicBezTo>
                  <a:pt x="2567" y="305"/>
                  <a:pt x="2574" y="322"/>
                  <a:pt x="2567" y="324"/>
                </a:cubicBezTo>
                <a:cubicBezTo>
                  <a:pt x="2558" y="322"/>
                  <a:pt x="2568" y="302"/>
                  <a:pt x="2555" y="304"/>
                </a:cubicBezTo>
                <a:cubicBezTo>
                  <a:pt x="2557" y="313"/>
                  <a:pt x="2542" y="318"/>
                  <a:pt x="2531" y="324"/>
                </a:cubicBezTo>
                <a:cubicBezTo>
                  <a:pt x="2538" y="335"/>
                  <a:pt x="2550" y="320"/>
                  <a:pt x="2555" y="316"/>
                </a:cubicBezTo>
                <a:cubicBezTo>
                  <a:pt x="2563" y="316"/>
                  <a:pt x="2553" y="332"/>
                  <a:pt x="2547" y="332"/>
                </a:cubicBezTo>
                <a:cubicBezTo>
                  <a:pt x="2550" y="338"/>
                  <a:pt x="2553" y="331"/>
                  <a:pt x="2563" y="336"/>
                </a:cubicBezTo>
                <a:cubicBezTo>
                  <a:pt x="2567" y="349"/>
                  <a:pt x="2550" y="341"/>
                  <a:pt x="2551" y="352"/>
                </a:cubicBezTo>
                <a:cubicBezTo>
                  <a:pt x="2543" y="337"/>
                  <a:pt x="2538" y="349"/>
                  <a:pt x="2535" y="360"/>
                </a:cubicBezTo>
                <a:cubicBezTo>
                  <a:pt x="2528" y="356"/>
                  <a:pt x="2530" y="344"/>
                  <a:pt x="2515" y="348"/>
                </a:cubicBezTo>
                <a:cubicBezTo>
                  <a:pt x="2518" y="336"/>
                  <a:pt x="2521" y="343"/>
                  <a:pt x="2531" y="344"/>
                </a:cubicBezTo>
                <a:cubicBezTo>
                  <a:pt x="2525" y="344"/>
                  <a:pt x="2514" y="304"/>
                  <a:pt x="2523" y="312"/>
                </a:cubicBezTo>
                <a:cubicBezTo>
                  <a:pt x="2504" y="296"/>
                  <a:pt x="2487" y="318"/>
                  <a:pt x="2463" y="324"/>
                </a:cubicBezTo>
                <a:cubicBezTo>
                  <a:pt x="2464" y="333"/>
                  <a:pt x="2480" y="326"/>
                  <a:pt x="2487" y="328"/>
                </a:cubicBezTo>
                <a:cubicBezTo>
                  <a:pt x="2470" y="341"/>
                  <a:pt x="2441" y="340"/>
                  <a:pt x="2427" y="356"/>
                </a:cubicBezTo>
                <a:cubicBezTo>
                  <a:pt x="2432" y="339"/>
                  <a:pt x="2427" y="340"/>
                  <a:pt x="2423" y="324"/>
                </a:cubicBezTo>
                <a:cubicBezTo>
                  <a:pt x="2411" y="327"/>
                  <a:pt x="2428" y="334"/>
                  <a:pt x="2423" y="344"/>
                </a:cubicBezTo>
                <a:cubicBezTo>
                  <a:pt x="2418" y="349"/>
                  <a:pt x="2409" y="349"/>
                  <a:pt x="2399" y="348"/>
                </a:cubicBezTo>
                <a:cubicBezTo>
                  <a:pt x="2400" y="334"/>
                  <a:pt x="2408" y="328"/>
                  <a:pt x="2419" y="324"/>
                </a:cubicBezTo>
                <a:cubicBezTo>
                  <a:pt x="2415" y="309"/>
                  <a:pt x="2408" y="311"/>
                  <a:pt x="2423" y="304"/>
                </a:cubicBezTo>
                <a:cubicBezTo>
                  <a:pt x="2419" y="289"/>
                  <a:pt x="2407" y="319"/>
                  <a:pt x="2403" y="304"/>
                </a:cubicBezTo>
                <a:cubicBezTo>
                  <a:pt x="2398" y="305"/>
                  <a:pt x="2400" y="311"/>
                  <a:pt x="2399" y="316"/>
                </a:cubicBezTo>
                <a:cubicBezTo>
                  <a:pt x="2382" y="321"/>
                  <a:pt x="2384" y="309"/>
                  <a:pt x="2367" y="320"/>
                </a:cubicBezTo>
                <a:cubicBezTo>
                  <a:pt x="2374" y="329"/>
                  <a:pt x="2384" y="333"/>
                  <a:pt x="2383" y="340"/>
                </a:cubicBezTo>
                <a:cubicBezTo>
                  <a:pt x="2353" y="345"/>
                  <a:pt x="2342" y="332"/>
                  <a:pt x="2303" y="332"/>
                </a:cubicBezTo>
                <a:cubicBezTo>
                  <a:pt x="2302" y="326"/>
                  <a:pt x="2307" y="325"/>
                  <a:pt x="2307" y="320"/>
                </a:cubicBezTo>
                <a:cubicBezTo>
                  <a:pt x="2290" y="324"/>
                  <a:pt x="2269" y="325"/>
                  <a:pt x="2247" y="324"/>
                </a:cubicBezTo>
                <a:cubicBezTo>
                  <a:pt x="2249" y="319"/>
                  <a:pt x="2252" y="316"/>
                  <a:pt x="2259" y="316"/>
                </a:cubicBezTo>
                <a:cubicBezTo>
                  <a:pt x="2255" y="308"/>
                  <a:pt x="2241" y="310"/>
                  <a:pt x="2243" y="296"/>
                </a:cubicBezTo>
                <a:cubicBezTo>
                  <a:pt x="2236" y="295"/>
                  <a:pt x="2235" y="301"/>
                  <a:pt x="2227" y="300"/>
                </a:cubicBezTo>
                <a:cubicBezTo>
                  <a:pt x="2226" y="307"/>
                  <a:pt x="2232" y="308"/>
                  <a:pt x="2231" y="316"/>
                </a:cubicBezTo>
                <a:cubicBezTo>
                  <a:pt x="2217" y="309"/>
                  <a:pt x="2194" y="309"/>
                  <a:pt x="2195" y="328"/>
                </a:cubicBezTo>
                <a:cubicBezTo>
                  <a:pt x="2182" y="322"/>
                  <a:pt x="2201" y="308"/>
                  <a:pt x="2191" y="304"/>
                </a:cubicBezTo>
                <a:cubicBezTo>
                  <a:pt x="2166" y="308"/>
                  <a:pt x="2168" y="317"/>
                  <a:pt x="2143" y="316"/>
                </a:cubicBezTo>
                <a:cubicBezTo>
                  <a:pt x="2143" y="309"/>
                  <a:pt x="2146" y="306"/>
                  <a:pt x="2151" y="304"/>
                </a:cubicBezTo>
                <a:cubicBezTo>
                  <a:pt x="2143" y="282"/>
                  <a:pt x="2112" y="306"/>
                  <a:pt x="2103" y="308"/>
                </a:cubicBezTo>
                <a:cubicBezTo>
                  <a:pt x="2070" y="314"/>
                  <a:pt x="2032" y="310"/>
                  <a:pt x="2015" y="296"/>
                </a:cubicBezTo>
                <a:cubicBezTo>
                  <a:pt x="2009" y="298"/>
                  <a:pt x="2017" y="301"/>
                  <a:pt x="2015" y="308"/>
                </a:cubicBezTo>
                <a:cubicBezTo>
                  <a:pt x="2006" y="301"/>
                  <a:pt x="1990" y="312"/>
                  <a:pt x="1975" y="312"/>
                </a:cubicBezTo>
                <a:cubicBezTo>
                  <a:pt x="1969" y="303"/>
                  <a:pt x="1967" y="305"/>
                  <a:pt x="1971" y="292"/>
                </a:cubicBezTo>
                <a:cubicBezTo>
                  <a:pt x="1934" y="289"/>
                  <a:pt x="1924" y="312"/>
                  <a:pt x="1895" y="316"/>
                </a:cubicBezTo>
                <a:cubicBezTo>
                  <a:pt x="1894" y="325"/>
                  <a:pt x="1909" y="318"/>
                  <a:pt x="1915" y="320"/>
                </a:cubicBezTo>
                <a:cubicBezTo>
                  <a:pt x="1918" y="352"/>
                  <a:pt x="1891" y="344"/>
                  <a:pt x="1899" y="364"/>
                </a:cubicBezTo>
                <a:cubicBezTo>
                  <a:pt x="1885" y="364"/>
                  <a:pt x="1884" y="352"/>
                  <a:pt x="1879" y="344"/>
                </a:cubicBezTo>
                <a:cubicBezTo>
                  <a:pt x="1831" y="350"/>
                  <a:pt x="1836" y="356"/>
                  <a:pt x="1787" y="348"/>
                </a:cubicBezTo>
                <a:cubicBezTo>
                  <a:pt x="1787" y="353"/>
                  <a:pt x="1787" y="359"/>
                  <a:pt x="1787" y="364"/>
                </a:cubicBezTo>
                <a:cubicBezTo>
                  <a:pt x="1831" y="393"/>
                  <a:pt x="1869" y="380"/>
                  <a:pt x="1915" y="396"/>
                </a:cubicBezTo>
                <a:cubicBezTo>
                  <a:pt x="1873" y="406"/>
                  <a:pt x="1845" y="391"/>
                  <a:pt x="1811" y="384"/>
                </a:cubicBezTo>
                <a:cubicBezTo>
                  <a:pt x="1806" y="387"/>
                  <a:pt x="1804" y="393"/>
                  <a:pt x="1803" y="400"/>
                </a:cubicBezTo>
                <a:cubicBezTo>
                  <a:pt x="1793" y="402"/>
                  <a:pt x="1794" y="393"/>
                  <a:pt x="1783" y="396"/>
                </a:cubicBezTo>
                <a:cubicBezTo>
                  <a:pt x="1782" y="385"/>
                  <a:pt x="1789" y="383"/>
                  <a:pt x="1799" y="384"/>
                </a:cubicBezTo>
                <a:cubicBezTo>
                  <a:pt x="1781" y="371"/>
                  <a:pt x="1771" y="399"/>
                  <a:pt x="1747" y="392"/>
                </a:cubicBezTo>
                <a:cubicBezTo>
                  <a:pt x="1747" y="402"/>
                  <a:pt x="1764" y="396"/>
                  <a:pt x="1759" y="412"/>
                </a:cubicBezTo>
                <a:cubicBezTo>
                  <a:pt x="1750" y="411"/>
                  <a:pt x="1744" y="406"/>
                  <a:pt x="1731" y="408"/>
                </a:cubicBezTo>
                <a:cubicBezTo>
                  <a:pt x="1743" y="415"/>
                  <a:pt x="1763" y="420"/>
                  <a:pt x="1755" y="436"/>
                </a:cubicBezTo>
                <a:cubicBezTo>
                  <a:pt x="1774" y="432"/>
                  <a:pt x="1748" y="406"/>
                  <a:pt x="1775" y="408"/>
                </a:cubicBezTo>
                <a:cubicBezTo>
                  <a:pt x="1778" y="411"/>
                  <a:pt x="1785" y="428"/>
                  <a:pt x="1771" y="424"/>
                </a:cubicBezTo>
                <a:cubicBezTo>
                  <a:pt x="1772" y="427"/>
                  <a:pt x="1775" y="428"/>
                  <a:pt x="1775" y="432"/>
                </a:cubicBezTo>
                <a:cubicBezTo>
                  <a:pt x="1790" y="432"/>
                  <a:pt x="1785" y="426"/>
                  <a:pt x="1783" y="416"/>
                </a:cubicBezTo>
                <a:cubicBezTo>
                  <a:pt x="1794" y="421"/>
                  <a:pt x="1802" y="429"/>
                  <a:pt x="1815" y="432"/>
                </a:cubicBezTo>
                <a:cubicBezTo>
                  <a:pt x="1824" y="428"/>
                  <a:pt x="1830" y="420"/>
                  <a:pt x="1831" y="408"/>
                </a:cubicBezTo>
                <a:cubicBezTo>
                  <a:pt x="1841" y="417"/>
                  <a:pt x="1850" y="404"/>
                  <a:pt x="1863" y="404"/>
                </a:cubicBezTo>
                <a:cubicBezTo>
                  <a:pt x="1866" y="416"/>
                  <a:pt x="1855" y="422"/>
                  <a:pt x="1875" y="428"/>
                </a:cubicBezTo>
                <a:cubicBezTo>
                  <a:pt x="1880" y="420"/>
                  <a:pt x="1886" y="412"/>
                  <a:pt x="1903" y="416"/>
                </a:cubicBezTo>
                <a:cubicBezTo>
                  <a:pt x="1902" y="425"/>
                  <a:pt x="1893" y="425"/>
                  <a:pt x="1883" y="424"/>
                </a:cubicBezTo>
                <a:cubicBezTo>
                  <a:pt x="1885" y="433"/>
                  <a:pt x="1904" y="424"/>
                  <a:pt x="1907" y="432"/>
                </a:cubicBezTo>
                <a:cubicBezTo>
                  <a:pt x="1910" y="440"/>
                  <a:pt x="1887" y="440"/>
                  <a:pt x="1899" y="444"/>
                </a:cubicBezTo>
                <a:cubicBezTo>
                  <a:pt x="1889" y="446"/>
                  <a:pt x="1876" y="454"/>
                  <a:pt x="1855" y="456"/>
                </a:cubicBezTo>
                <a:cubicBezTo>
                  <a:pt x="1854" y="471"/>
                  <a:pt x="1878" y="460"/>
                  <a:pt x="1871" y="480"/>
                </a:cubicBezTo>
                <a:cubicBezTo>
                  <a:pt x="1863" y="472"/>
                  <a:pt x="1855" y="471"/>
                  <a:pt x="1843" y="476"/>
                </a:cubicBezTo>
                <a:cubicBezTo>
                  <a:pt x="1844" y="473"/>
                  <a:pt x="1847" y="472"/>
                  <a:pt x="1847" y="468"/>
                </a:cubicBezTo>
                <a:cubicBezTo>
                  <a:pt x="1832" y="472"/>
                  <a:pt x="1831" y="479"/>
                  <a:pt x="1819" y="472"/>
                </a:cubicBezTo>
                <a:cubicBezTo>
                  <a:pt x="1823" y="468"/>
                  <a:pt x="1820" y="457"/>
                  <a:pt x="1831" y="460"/>
                </a:cubicBezTo>
                <a:cubicBezTo>
                  <a:pt x="1829" y="452"/>
                  <a:pt x="1822" y="450"/>
                  <a:pt x="1823" y="440"/>
                </a:cubicBezTo>
                <a:cubicBezTo>
                  <a:pt x="1812" y="445"/>
                  <a:pt x="1803" y="452"/>
                  <a:pt x="1799" y="464"/>
                </a:cubicBezTo>
                <a:cubicBezTo>
                  <a:pt x="1781" y="464"/>
                  <a:pt x="1766" y="449"/>
                  <a:pt x="1755" y="464"/>
                </a:cubicBezTo>
                <a:cubicBezTo>
                  <a:pt x="1754" y="473"/>
                  <a:pt x="1769" y="466"/>
                  <a:pt x="1775" y="468"/>
                </a:cubicBezTo>
                <a:cubicBezTo>
                  <a:pt x="1778" y="484"/>
                  <a:pt x="1760" y="479"/>
                  <a:pt x="1747" y="480"/>
                </a:cubicBezTo>
                <a:cubicBezTo>
                  <a:pt x="1746" y="470"/>
                  <a:pt x="1753" y="468"/>
                  <a:pt x="1755" y="460"/>
                </a:cubicBezTo>
                <a:cubicBezTo>
                  <a:pt x="1745" y="458"/>
                  <a:pt x="1726" y="465"/>
                  <a:pt x="1723" y="456"/>
                </a:cubicBezTo>
                <a:cubicBezTo>
                  <a:pt x="1725" y="469"/>
                  <a:pt x="1710" y="457"/>
                  <a:pt x="1703" y="464"/>
                </a:cubicBezTo>
                <a:cubicBezTo>
                  <a:pt x="1694" y="465"/>
                  <a:pt x="1701" y="450"/>
                  <a:pt x="1699" y="444"/>
                </a:cubicBezTo>
                <a:cubicBezTo>
                  <a:pt x="1688" y="454"/>
                  <a:pt x="1685" y="462"/>
                  <a:pt x="1667" y="472"/>
                </a:cubicBezTo>
                <a:cubicBezTo>
                  <a:pt x="1670" y="476"/>
                  <a:pt x="1681" y="471"/>
                  <a:pt x="1687" y="480"/>
                </a:cubicBezTo>
                <a:cubicBezTo>
                  <a:pt x="1683" y="493"/>
                  <a:pt x="1678" y="483"/>
                  <a:pt x="1671" y="480"/>
                </a:cubicBezTo>
                <a:cubicBezTo>
                  <a:pt x="1671" y="502"/>
                  <a:pt x="1728" y="490"/>
                  <a:pt x="1723" y="484"/>
                </a:cubicBezTo>
                <a:cubicBezTo>
                  <a:pt x="1743" y="493"/>
                  <a:pt x="1793" y="489"/>
                  <a:pt x="1835" y="480"/>
                </a:cubicBezTo>
                <a:cubicBezTo>
                  <a:pt x="1837" y="483"/>
                  <a:pt x="1839" y="486"/>
                  <a:pt x="1839" y="492"/>
                </a:cubicBezTo>
                <a:cubicBezTo>
                  <a:pt x="1844" y="484"/>
                  <a:pt x="1851" y="481"/>
                  <a:pt x="1851" y="496"/>
                </a:cubicBezTo>
                <a:cubicBezTo>
                  <a:pt x="1866" y="468"/>
                  <a:pt x="1926" y="520"/>
                  <a:pt x="1943" y="480"/>
                </a:cubicBezTo>
                <a:cubicBezTo>
                  <a:pt x="1952" y="481"/>
                  <a:pt x="1960" y="484"/>
                  <a:pt x="1963" y="492"/>
                </a:cubicBezTo>
                <a:cubicBezTo>
                  <a:pt x="1965" y="484"/>
                  <a:pt x="1986" y="479"/>
                  <a:pt x="1975" y="492"/>
                </a:cubicBezTo>
                <a:cubicBezTo>
                  <a:pt x="1990" y="495"/>
                  <a:pt x="1989" y="482"/>
                  <a:pt x="1999" y="480"/>
                </a:cubicBezTo>
                <a:cubicBezTo>
                  <a:pt x="1997" y="472"/>
                  <a:pt x="1983" y="477"/>
                  <a:pt x="1987" y="464"/>
                </a:cubicBezTo>
                <a:cubicBezTo>
                  <a:pt x="1992" y="467"/>
                  <a:pt x="1998" y="469"/>
                  <a:pt x="2007" y="468"/>
                </a:cubicBezTo>
                <a:cubicBezTo>
                  <a:pt x="2017" y="492"/>
                  <a:pt x="2012" y="486"/>
                  <a:pt x="2019" y="508"/>
                </a:cubicBezTo>
                <a:cubicBezTo>
                  <a:pt x="2003" y="490"/>
                  <a:pt x="1982" y="521"/>
                  <a:pt x="1959" y="508"/>
                </a:cubicBezTo>
                <a:cubicBezTo>
                  <a:pt x="1961" y="505"/>
                  <a:pt x="1963" y="502"/>
                  <a:pt x="1963" y="496"/>
                </a:cubicBezTo>
                <a:cubicBezTo>
                  <a:pt x="1939" y="502"/>
                  <a:pt x="1921" y="513"/>
                  <a:pt x="1891" y="512"/>
                </a:cubicBezTo>
                <a:cubicBezTo>
                  <a:pt x="1890" y="505"/>
                  <a:pt x="1894" y="504"/>
                  <a:pt x="1899" y="504"/>
                </a:cubicBezTo>
                <a:cubicBezTo>
                  <a:pt x="1882" y="490"/>
                  <a:pt x="1890" y="516"/>
                  <a:pt x="1891" y="528"/>
                </a:cubicBezTo>
                <a:cubicBezTo>
                  <a:pt x="1878" y="523"/>
                  <a:pt x="1892" y="515"/>
                  <a:pt x="1875" y="512"/>
                </a:cubicBezTo>
                <a:cubicBezTo>
                  <a:pt x="1863" y="515"/>
                  <a:pt x="1879" y="521"/>
                  <a:pt x="1875" y="528"/>
                </a:cubicBezTo>
                <a:cubicBezTo>
                  <a:pt x="1872" y="525"/>
                  <a:pt x="1855" y="518"/>
                  <a:pt x="1859" y="532"/>
                </a:cubicBezTo>
                <a:cubicBezTo>
                  <a:pt x="1853" y="525"/>
                  <a:pt x="1841" y="524"/>
                  <a:pt x="1839" y="512"/>
                </a:cubicBezTo>
                <a:cubicBezTo>
                  <a:pt x="1817" y="521"/>
                  <a:pt x="1792" y="526"/>
                  <a:pt x="1779" y="544"/>
                </a:cubicBezTo>
                <a:cubicBezTo>
                  <a:pt x="1768" y="538"/>
                  <a:pt x="1790" y="531"/>
                  <a:pt x="1791" y="524"/>
                </a:cubicBezTo>
                <a:cubicBezTo>
                  <a:pt x="1770" y="524"/>
                  <a:pt x="1773" y="512"/>
                  <a:pt x="1747" y="520"/>
                </a:cubicBezTo>
                <a:cubicBezTo>
                  <a:pt x="1747" y="535"/>
                  <a:pt x="1751" y="531"/>
                  <a:pt x="1747" y="544"/>
                </a:cubicBezTo>
                <a:cubicBezTo>
                  <a:pt x="1740" y="552"/>
                  <a:pt x="1714" y="541"/>
                  <a:pt x="1715" y="556"/>
                </a:cubicBezTo>
                <a:cubicBezTo>
                  <a:pt x="1699" y="541"/>
                  <a:pt x="1693" y="557"/>
                  <a:pt x="1679" y="564"/>
                </a:cubicBezTo>
                <a:cubicBezTo>
                  <a:pt x="1669" y="564"/>
                  <a:pt x="1678" y="551"/>
                  <a:pt x="1683" y="552"/>
                </a:cubicBezTo>
                <a:cubicBezTo>
                  <a:pt x="1661" y="535"/>
                  <a:pt x="1622" y="539"/>
                  <a:pt x="1603" y="552"/>
                </a:cubicBezTo>
                <a:cubicBezTo>
                  <a:pt x="1605" y="556"/>
                  <a:pt x="1607" y="559"/>
                  <a:pt x="1611" y="560"/>
                </a:cubicBezTo>
                <a:cubicBezTo>
                  <a:pt x="1608" y="565"/>
                  <a:pt x="1602" y="567"/>
                  <a:pt x="1595" y="568"/>
                </a:cubicBezTo>
                <a:cubicBezTo>
                  <a:pt x="1587" y="558"/>
                  <a:pt x="1604" y="550"/>
                  <a:pt x="1607" y="540"/>
                </a:cubicBezTo>
                <a:cubicBezTo>
                  <a:pt x="1593" y="521"/>
                  <a:pt x="1569" y="542"/>
                  <a:pt x="1547" y="540"/>
                </a:cubicBezTo>
                <a:cubicBezTo>
                  <a:pt x="1548" y="537"/>
                  <a:pt x="1551" y="536"/>
                  <a:pt x="1551" y="532"/>
                </a:cubicBezTo>
                <a:cubicBezTo>
                  <a:pt x="1543" y="532"/>
                  <a:pt x="1535" y="532"/>
                  <a:pt x="1527" y="532"/>
                </a:cubicBezTo>
                <a:cubicBezTo>
                  <a:pt x="1550" y="544"/>
                  <a:pt x="1522" y="555"/>
                  <a:pt x="1511" y="564"/>
                </a:cubicBezTo>
                <a:cubicBezTo>
                  <a:pt x="1503" y="562"/>
                  <a:pt x="1503" y="558"/>
                  <a:pt x="1507" y="552"/>
                </a:cubicBezTo>
                <a:cubicBezTo>
                  <a:pt x="1497" y="557"/>
                  <a:pt x="1480" y="558"/>
                  <a:pt x="1491" y="544"/>
                </a:cubicBezTo>
                <a:cubicBezTo>
                  <a:pt x="1476" y="542"/>
                  <a:pt x="1477" y="556"/>
                  <a:pt x="1471" y="564"/>
                </a:cubicBezTo>
                <a:cubicBezTo>
                  <a:pt x="1433" y="564"/>
                  <a:pt x="1409" y="594"/>
                  <a:pt x="1387" y="568"/>
                </a:cubicBezTo>
                <a:cubicBezTo>
                  <a:pt x="1395" y="558"/>
                  <a:pt x="1402" y="576"/>
                  <a:pt x="1395" y="556"/>
                </a:cubicBezTo>
                <a:cubicBezTo>
                  <a:pt x="1410" y="557"/>
                  <a:pt x="1414" y="546"/>
                  <a:pt x="1427" y="544"/>
                </a:cubicBezTo>
                <a:cubicBezTo>
                  <a:pt x="1398" y="542"/>
                  <a:pt x="1371" y="552"/>
                  <a:pt x="1343" y="560"/>
                </a:cubicBezTo>
                <a:cubicBezTo>
                  <a:pt x="1343" y="556"/>
                  <a:pt x="1343" y="552"/>
                  <a:pt x="1343" y="548"/>
                </a:cubicBezTo>
                <a:cubicBezTo>
                  <a:pt x="1329" y="550"/>
                  <a:pt x="1312" y="549"/>
                  <a:pt x="1307" y="560"/>
                </a:cubicBezTo>
                <a:cubicBezTo>
                  <a:pt x="1324" y="559"/>
                  <a:pt x="1346" y="570"/>
                  <a:pt x="1371" y="564"/>
                </a:cubicBezTo>
                <a:cubicBezTo>
                  <a:pt x="1365" y="576"/>
                  <a:pt x="1343" y="570"/>
                  <a:pt x="1343" y="588"/>
                </a:cubicBezTo>
                <a:cubicBezTo>
                  <a:pt x="1331" y="585"/>
                  <a:pt x="1347" y="579"/>
                  <a:pt x="1343" y="572"/>
                </a:cubicBezTo>
                <a:cubicBezTo>
                  <a:pt x="1330" y="581"/>
                  <a:pt x="1325" y="577"/>
                  <a:pt x="1311" y="580"/>
                </a:cubicBezTo>
                <a:cubicBezTo>
                  <a:pt x="1310" y="569"/>
                  <a:pt x="1300" y="564"/>
                  <a:pt x="1303" y="540"/>
                </a:cubicBezTo>
                <a:cubicBezTo>
                  <a:pt x="1294" y="559"/>
                  <a:pt x="1255" y="548"/>
                  <a:pt x="1263" y="584"/>
                </a:cubicBezTo>
                <a:cubicBezTo>
                  <a:pt x="1206" y="579"/>
                  <a:pt x="1159" y="585"/>
                  <a:pt x="1095" y="580"/>
                </a:cubicBezTo>
                <a:cubicBezTo>
                  <a:pt x="1091" y="602"/>
                  <a:pt x="1060" y="595"/>
                  <a:pt x="1035" y="596"/>
                </a:cubicBezTo>
                <a:cubicBezTo>
                  <a:pt x="1036" y="610"/>
                  <a:pt x="1019" y="614"/>
                  <a:pt x="995" y="612"/>
                </a:cubicBezTo>
                <a:cubicBezTo>
                  <a:pt x="995" y="601"/>
                  <a:pt x="1014" y="602"/>
                  <a:pt x="1019" y="608"/>
                </a:cubicBezTo>
                <a:cubicBezTo>
                  <a:pt x="1002" y="585"/>
                  <a:pt x="981" y="614"/>
                  <a:pt x="955" y="616"/>
                </a:cubicBezTo>
                <a:cubicBezTo>
                  <a:pt x="930" y="618"/>
                  <a:pt x="898" y="597"/>
                  <a:pt x="879" y="620"/>
                </a:cubicBezTo>
                <a:cubicBezTo>
                  <a:pt x="848" y="610"/>
                  <a:pt x="794" y="623"/>
                  <a:pt x="763" y="612"/>
                </a:cubicBezTo>
                <a:cubicBezTo>
                  <a:pt x="761" y="621"/>
                  <a:pt x="769" y="620"/>
                  <a:pt x="775" y="620"/>
                </a:cubicBezTo>
                <a:cubicBezTo>
                  <a:pt x="724" y="638"/>
                  <a:pt x="678" y="608"/>
                  <a:pt x="631" y="636"/>
                </a:cubicBezTo>
                <a:cubicBezTo>
                  <a:pt x="620" y="637"/>
                  <a:pt x="621" y="625"/>
                  <a:pt x="615" y="620"/>
                </a:cubicBezTo>
                <a:cubicBezTo>
                  <a:pt x="519" y="638"/>
                  <a:pt x="435" y="611"/>
                  <a:pt x="347" y="604"/>
                </a:cubicBezTo>
                <a:cubicBezTo>
                  <a:pt x="307" y="582"/>
                  <a:pt x="237" y="558"/>
                  <a:pt x="187" y="572"/>
                </a:cubicBezTo>
                <a:cubicBezTo>
                  <a:pt x="198" y="551"/>
                  <a:pt x="172" y="538"/>
                  <a:pt x="143" y="544"/>
                </a:cubicBezTo>
                <a:cubicBezTo>
                  <a:pt x="153" y="537"/>
                  <a:pt x="151" y="535"/>
                  <a:pt x="135" y="536"/>
                </a:cubicBezTo>
                <a:cubicBezTo>
                  <a:pt x="134" y="542"/>
                  <a:pt x="139" y="543"/>
                  <a:pt x="139" y="548"/>
                </a:cubicBezTo>
                <a:cubicBezTo>
                  <a:pt x="140" y="558"/>
                  <a:pt x="146" y="543"/>
                  <a:pt x="155" y="548"/>
                </a:cubicBezTo>
                <a:cubicBezTo>
                  <a:pt x="155" y="557"/>
                  <a:pt x="148" y="560"/>
                  <a:pt x="151" y="572"/>
                </a:cubicBezTo>
                <a:cubicBezTo>
                  <a:pt x="138" y="564"/>
                  <a:pt x="136" y="567"/>
                  <a:pt x="127" y="552"/>
                </a:cubicBezTo>
                <a:cubicBezTo>
                  <a:pt x="140" y="544"/>
                  <a:pt x="118" y="533"/>
                  <a:pt x="123" y="516"/>
                </a:cubicBezTo>
                <a:cubicBezTo>
                  <a:pt x="113" y="513"/>
                  <a:pt x="84" y="504"/>
                  <a:pt x="79" y="484"/>
                </a:cubicBezTo>
                <a:cubicBezTo>
                  <a:pt x="71" y="483"/>
                  <a:pt x="66" y="485"/>
                  <a:pt x="67" y="492"/>
                </a:cubicBezTo>
                <a:cubicBezTo>
                  <a:pt x="58" y="488"/>
                  <a:pt x="54" y="478"/>
                  <a:pt x="55" y="464"/>
                </a:cubicBezTo>
                <a:cubicBezTo>
                  <a:pt x="18" y="453"/>
                  <a:pt x="0" y="368"/>
                  <a:pt x="47" y="344"/>
                </a:cubicBezTo>
                <a:cubicBezTo>
                  <a:pt x="48" y="323"/>
                  <a:pt x="40" y="311"/>
                  <a:pt x="23" y="308"/>
                </a:cubicBezTo>
                <a:cubicBezTo>
                  <a:pt x="26" y="305"/>
                  <a:pt x="29" y="297"/>
                  <a:pt x="23" y="296"/>
                </a:cubicBezTo>
                <a:cubicBezTo>
                  <a:pt x="26" y="281"/>
                  <a:pt x="35" y="298"/>
                  <a:pt x="43" y="288"/>
                </a:cubicBezTo>
                <a:cubicBezTo>
                  <a:pt x="35" y="272"/>
                  <a:pt x="25" y="258"/>
                  <a:pt x="19" y="240"/>
                </a:cubicBezTo>
                <a:cubicBezTo>
                  <a:pt x="26" y="236"/>
                  <a:pt x="26" y="225"/>
                  <a:pt x="35" y="224"/>
                </a:cubicBezTo>
                <a:cubicBezTo>
                  <a:pt x="27" y="203"/>
                  <a:pt x="19" y="193"/>
                  <a:pt x="19" y="172"/>
                </a:cubicBezTo>
                <a:cubicBezTo>
                  <a:pt x="37" y="179"/>
                  <a:pt x="38" y="159"/>
                  <a:pt x="47" y="168"/>
                </a:cubicBezTo>
                <a:cubicBezTo>
                  <a:pt x="53" y="171"/>
                  <a:pt x="53" y="149"/>
                  <a:pt x="47" y="152"/>
                </a:cubicBezTo>
                <a:cubicBezTo>
                  <a:pt x="81" y="156"/>
                  <a:pt x="76" y="114"/>
                  <a:pt x="91" y="120"/>
                </a:cubicBezTo>
                <a:cubicBezTo>
                  <a:pt x="68" y="116"/>
                  <a:pt x="62" y="90"/>
                  <a:pt x="31" y="96"/>
                </a:cubicBezTo>
                <a:cubicBezTo>
                  <a:pt x="6" y="58"/>
                  <a:pt x="37" y="39"/>
                  <a:pt x="43" y="0"/>
                </a:cubicBezTo>
                <a:close/>
                <a:moveTo>
                  <a:pt x="35" y="60"/>
                </a:moveTo>
                <a:cubicBezTo>
                  <a:pt x="38" y="71"/>
                  <a:pt x="29" y="70"/>
                  <a:pt x="31" y="80"/>
                </a:cubicBezTo>
                <a:cubicBezTo>
                  <a:pt x="36" y="80"/>
                  <a:pt x="42" y="80"/>
                  <a:pt x="47" y="80"/>
                </a:cubicBezTo>
                <a:cubicBezTo>
                  <a:pt x="48" y="69"/>
                  <a:pt x="47" y="58"/>
                  <a:pt x="35" y="60"/>
                </a:cubicBezTo>
                <a:close/>
                <a:moveTo>
                  <a:pt x="1571" y="216"/>
                </a:moveTo>
                <a:cubicBezTo>
                  <a:pt x="1584" y="216"/>
                  <a:pt x="1596" y="214"/>
                  <a:pt x="1603" y="208"/>
                </a:cubicBezTo>
                <a:cubicBezTo>
                  <a:pt x="1588" y="210"/>
                  <a:pt x="1590" y="194"/>
                  <a:pt x="1571" y="200"/>
                </a:cubicBezTo>
                <a:cubicBezTo>
                  <a:pt x="1571" y="205"/>
                  <a:pt x="1571" y="211"/>
                  <a:pt x="1571" y="216"/>
                </a:cubicBezTo>
                <a:close/>
                <a:moveTo>
                  <a:pt x="1611" y="228"/>
                </a:moveTo>
                <a:cubicBezTo>
                  <a:pt x="1616" y="206"/>
                  <a:pt x="1620" y="228"/>
                  <a:pt x="1619" y="228"/>
                </a:cubicBezTo>
                <a:cubicBezTo>
                  <a:pt x="1651" y="232"/>
                  <a:pt x="1716" y="221"/>
                  <a:pt x="1735" y="220"/>
                </a:cubicBezTo>
                <a:cubicBezTo>
                  <a:pt x="1728" y="220"/>
                  <a:pt x="1725" y="217"/>
                  <a:pt x="1723" y="212"/>
                </a:cubicBezTo>
                <a:cubicBezTo>
                  <a:pt x="1677" y="224"/>
                  <a:pt x="1648" y="203"/>
                  <a:pt x="1611" y="204"/>
                </a:cubicBezTo>
                <a:cubicBezTo>
                  <a:pt x="1608" y="207"/>
                  <a:pt x="1602" y="226"/>
                  <a:pt x="1611" y="228"/>
                </a:cubicBezTo>
                <a:close/>
                <a:moveTo>
                  <a:pt x="1779" y="220"/>
                </a:moveTo>
                <a:cubicBezTo>
                  <a:pt x="1781" y="202"/>
                  <a:pt x="1756" y="211"/>
                  <a:pt x="1747" y="204"/>
                </a:cubicBezTo>
                <a:cubicBezTo>
                  <a:pt x="1747" y="215"/>
                  <a:pt x="1747" y="225"/>
                  <a:pt x="1747" y="236"/>
                </a:cubicBezTo>
                <a:cubicBezTo>
                  <a:pt x="1757" y="230"/>
                  <a:pt x="1765" y="222"/>
                  <a:pt x="1779" y="220"/>
                </a:cubicBezTo>
                <a:close/>
                <a:moveTo>
                  <a:pt x="2083" y="260"/>
                </a:moveTo>
                <a:cubicBezTo>
                  <a:pt x="2066" y="249"/>
                  <a:pt x="2066" y="266"/>
                  <a:pt x="2055" y="272"/>
                </a:cubicBezTo>
                <a:cubicBezTo>
                  <a:pt x="2020" y="279"/>
                  <a:pt x="1992" y="258"/>
                  <a:pt x="1987" y="284"/>
                </a:cubicBezTo>
                <a:cubicBezTo>
                  <a:pt x="2045" y="288"/>
                  <a:pt x="2068" y="291"/>
                  <a:pt x="2083" y="260"/>
                </a:cubicBezTo>
                <a:close/>
                <a:moveTo>
                  <a:pt x="2187" y="284"/>
                </a:moveTo>
                <a:cubicBezTo>
                  <a:pt x="2210" y="296"/>
                  <a:pt x="2238" y="282"/>
                  <a:pt x="2259" y="280"/>
                </a:cubicBezTo>
                <a:cubicBezTo>
                  <a:pt x="2248" y="267"/>
                  <a:pt x="2253" y="262"/>
                  <a:pt x="2267" y="256"/>
                </a:cubicBezTo>
                <a:cubicBezTo>
                  <a:pt x="2248" y="253"/>
                  <a:pt x="2240" y="263"/>
                  <a:pt x="2227" y="256"/>
                </a:cubicBezTo>
                <a:cubicBezTo>
                  <a:pt x="2224" y="272"/>
                  <a:pt x="2253" y="257"/>
                  <a:pt x="2247" y="276"/>
                </a:cubicBezTo>
                <a:cubicBezTo>
                  <a:pt x="2236" y="283"/>
                  <a:pt x="2203" y="262"/>
                  <a:pt x="2187" y="284"/>
                </a:cubicBezTo>
                <a:close/>
                <a:moveTo>
                  <a:pt x="2083" y="284"/>
                </a:moveTo>
                <a:cubicBezTo>
                  <a:pt x="2091" y="285"/>
                  <a:pt x="2130" y="287"/>
                  <a:pt x="2143" y="280"/>
                </a:cubicBezTo>
                <a:cubicBezTo>
                  <a:pt x="2135" y="276"/>
                  <a:pt x="2137" y="262"/>
                  <a:pt x="2123" y="264"/>
                </a:cubicBezTo>
                <a:cubicBezTo>
                  <a:pt x="2116" y="268"/>
                  <a:pt x="2095" y="279"/>
                  <a:pt x="2087" y="268"/>
                </a:cubicBezTo>
                <a:cubicBezTo>
                  <a:pt x="2090" y="267"/>
                  <a:pt x="2095" y="268"/>
                  <a:pt x="2095" y="264"/>
                </a:cubicBezTo>
                <a:cubicBezTo>
                  <a:pt x="2083" y="262"/>
                  <a:pt x="2082" y="273"/>
                  <a:pt x="2083" y="284"/>
                </a:cubicBezTo>
                <a:close/>
                <a:moveTo>
                  <a:pt x="1799" y="288"/>
                </a:moveTo>
                <a:cubicBezTo>
                  <a:pt x="1834" y="285"/>
                  <a:pt x="1884" y="296"/>
                  <a:pt x="1907" y="280"/>
                </a:cubicBezTo>
                <a:cubicBezTo>
                  <a:pt x="1868" y="280"/>
                  <a:pt x="1831" y="281"/>
                  <a:pt x="1799" y="288"/>
                </a:cubicBezTo>
                <a:close/>
                <a:moveTo>
                  <a:pt x="1851" y="316"/>
                </a:moveTo>
                <a:cubicBezTo>
                  <a:pt x="1868" y="329"/>
                  <a:pt x="1890" y="312"/>
                  <a:pt x="1895" y="300"/>
                </a:cubicBezTo>
                <a:cubicBezTo>
                  <a:pt x="1882" y="302"/>
                  <a:pt x="1881" y="293"/>
                  <a:pt x="1867" y="296"/>
                </a:cubicBezTo>
                <a:cubicBezTo>
                  <a:pt x="1870" y="318"/>
                  <a:pt x="1850" y="303"/>
                  <a:pt x="1851" y="316"/>
                </a:cubicBezTo>
                <a:close/>
                <a:moveTo>
                  <a:pt x="1803" y="340"/>
                </a:moveTo>
                <a:cubicBezTo>
                  <a:pt x="1804" y="331"/>
                  <a:pt x="1817" y="333"/>
                  <a:pt x="1815" y="320"/>
                </a:cubicBezTo>
                <a:cubicBezTo>
                  <a:pt x="1807" y="318"/>
                  <a:pt x="1808" y="309"/>
                  <a:pt x="1795" y="312"/>
                </a:cubicBezTo>
                <a:cubicBezTo>
                  <a:pt x="1791" y="327"/>
                  <a:pt x="1808" y="320"/>
                  <a:pt x="1811" y="328"/>
                </a:cubicBezTo>
                <a:cubicBezTo>
                  <a:pt x="1800" y="322"/>
                  <a:pt x="1793" y="338"/>
                  <a:pt x="1803" y="340"/>
                </a:cubicBezTo>
                <a:close/>
                <a:moveTo>
                  <a:pt x="1715" y="372"/>
                </a:moveTo>
                <a:cubicBezTo>
                  <a:pt x="1715" y="384"/>
                  <a:pt x="1717" y="394"/>
                  <a:pt x="1723" y="400"/>
                </a:cubicBezTo>
                <a:cubicBezTo>
                  <a:pt x="1738" y="391"/>
                  <a:pt x="1761" y="370"/>
                  <a:pt x="1775" y="372"/>
                </a:cubicBezTo>
                <a:cubicBezTo>
                  <a:pt x="1775" y="363"/>
                  <a:pt x="1768" y="360"/>
                  <a:pt x="1771" y="348"/>
                </a:cubicBezTo>
                <a:cubicBezTo>
                  <a:pt x="1744" y="344"/>
                  <a:pt x="1739" y="364"/>
                  <a:pt x="1715" y="372"/>
                </a:cubicBezTo>
                <a:close/>
                <a:moveTo>
                  <a:pt x="1615" y="400"/>
                </a:moveTo>
                <a:cubicBezTo>
                  <a:pt x="1628" y="402"/>
                  <a:pt x="1634" y="397"/>
                  <a:pt x="1643" y="396"/>
                </a:cubicBezTo>
                <a:cubicBezTo>
                  <a:pt x="1646" y="385"/>
                  <a:pt x="1637" y="386"/>
                  <a:pt x="1639" y="376"/>
                </a:cubicBezTo>
                <a:cubicBezTo>
                  <a:pt x="1646" y="375"/>
                  <a:pt x="1659" y="387"/>
                  <a:pt x="1663" y="376"/>
                </a:cubicBezTo>
                <a:cubicBezTo>
                  <a:pt x="1653" y="368"/>
                  <a:pt x="1631" y="373"/>
                  <a:pt x="1615" y="372"/>
                </a:cubicBezTo>
                <a:cubicBezTo>
                  <a:pt x="1619" y="397"/>
                  <a:pt x="1602" y="378"/>
                  <a:pt x="1595" y="388"/>
                </a:cubicBezTo>
                <a:cubicBezTo>
                  <a:pt x="1604" y="389"/>
                  <a:pt x="1614" y="391"/>
                  <a:pt x="1611" y="404"/>
                </a:cubicBezTo>
                <a:cubicBezTo>
                  <a:pt x="1598" y="402"/>
                  <a:pt x="1583" y="403"/>
                  <a:pt x="1587" y="384"/>
                </a:cubicBezTo>
                <a:cubicBezTo>
                  <a:pt x="1576" y="388"/>
                  <a:pt x="1559" y="386"/>
                  <a:pt x="1563" y="404"/>
                </a:cubicBezTo>
                <a:cubicBezTo>
                  <a:pt x="1582" y="408"/>
                  <a:pt x="1557" y="394"/>
                  <a:pt x="1571" y="392"/>
                </a:cubicBezTo>
                <a:cubicBezTo>
                  <a:pt x="1571" y="400"/>
                  <a:pt x="1582" y="397"/>
                  <a:pt x="1579" y="408"/>
                </a:cubicBezTo>
                <a:cubicBezTo>
                  <a:pt x="1570" y="407"/>
                  <a:pt x="1566" y="411"/>
                  <a:pt x="1567" y="420"/>
                </a:cubicBezTo>
                <a:cubicBezTo>
                  <a:pt x="1579" y="424"/>
                  <a:pt x="1591" y="421"/>
                  <a:pt x="1595" y="424"/>
                </a:cubicBezTo>
                <a:cubicBezTo>
                  <a:pt x="1595" y="428"/>
                  <a:pt x="1598" y="429"/>
                  <a:pt x="1599" y="432"/>
                </a:cubicBezTo>
                <a:cubicBezTo>
                  <a:pt x="1592" y="432"/>
                  <a:pt x="1589" y="435"/>
                  <a:pt x="1587" y="440"/>
                </a:cubicBezTo>
                <a:cubicBezTo>
                  <a:pt x="1611" y="435"/>
                  <a:pt x="1610" y="450"/>
                  <a:pt x="1639" y="436"/>
                </a:cubicBezTo>
                <a:cubicBezTo>
                  <a:pt x="1638" y="417"/>
                  <a:pt x="1626" y="409"/>
                  <a:pt x="1615" y="400"/>
                </a:cubicBezTo>
                <a:close/>
                <a:moveTo>
                  <a:pt x="1675" y="420"/>
                </a:moveTo>
                <a:cubicBezTo>
                  <a:pt x="1667" y="427"/>
                  <a:pt x="1670" y="420"/>
                  <a:pt x="1659" y="420"/>
                </a:cubicBezTo>
                <a:cubicBezTo>
                  <a:pt x="1661" y="433"/>
                  <a:pt x="1648" y="431"/>
                  <a:pt x="1647" y="440"/>
                </a:cubicBezTo>
                <a:cubicBezTo>
                  <a:pt x="1678" y="440"/>
                  <a:pt x="1699" y="430"/>
                  <a:pt x="1715" y="416"/>
                </a:cubicBezTo>
                <a:cubicBezTo>
                  <a:pt x="1714" y="403"/>
                  <a:pt x="1703" y="398"/>
                  <a:pt x="1707" y="380"/>
                </a:cubicBezTo>
                <a:cubicBezTo>
                  <a:pt x="1695" y="384"/>
                  <a:pt x="1699" y="404"/>
                  <a:pt x="1679" y="400"/>
                </a:cubicBezTo>
                <a:cubicBezTo>
                  <a:pt x="1671" y="390"/>
                  <a:pt x="1685" y="379"/>
                  <a:pt x="1671" y="380"/>
                </a:cubicBezTo>
                <a:cubicBezTo>
                  <a:pt x="1671" y="396"/>
                  <a:pt x="1665" y="407"/>
                  <a:pt x="1675" y="420"/>
                </a:cubicBezTo>
                <a:close/>
                <a:moveTo>
                  <a:pt x="1831" y="428"/>
                </a:moveTo>
                <a:cubicBezTo>
                  <a:pt x="1837" y="434"/>
                  <a:pt x="1854" y="434"/>
                  <a:pt x="1851" y="420"/>
                </a:cubicBezTo>
                <a:cubicBezTo>
                  <a:pt x="1841" y="419"/>
                  <a:pt x="1834" y="422"/>
                  <a:pt x="1831" y="428"/>
                </a:cubicBezTo>
                <a:close/>
                <a:moveTo>
                  <a:pt x="1639" y="472"/>
                </a:moveTo>
                <a:cubicBezTo>
                  <a:pt x="1645" y="470"/>
                  <a:pt x="1660" y="477"/>
                  <a:pt x="1659" y="468"/>
                </a:cubicBezTo>
                <a:cubicBezTo>
                  <a:pt x="1652" y="466"/>
                  <a:pt x="1660" y="463"/>
                  <a:pt x="1659" y="456"/>
                </a:cubicBezTo>
                <a:cubicBezTo>
                  <a:pt x="1650" y="458"/>
                  <a:pt x="1640" y="461"/>
                  <a:pt x="1639" y="472"/>
                </a:cubicBezTo>
                <a:close/>
                <a:moveTo>
                  <a:pt x="1531" y="476"/>
                </a:moveTo>
                <a:cubicBezTo>
                  <a:pt x="1549" y="485"/>
                  <a:pt x="1579" y="469"/>
                  <a:pt x="1587" y="480"/>
                </a:cubicBezTo>
                <a:cubicBezTo>
                  <a:pt x="1584" y="486"/>
                  <a:pt x="1567" y="479"/>
                  <a:pt x="1571" y="492"/>
                </a:cubicBezTo>
                <a:cubicBezTo>
                  <a:pt x="1579" y="491"/>
                  <a:pt x="1580" y="497"/>
                  <a:pt x="1587" y="496"/>
                </a:cubicBezTo>
                <a:cubicBezTo>
                  <a:pt x="1584" y="479"/>
                  <a:pt x="1610" y="490"/>
                  <a:pt x="1615" y="480"/>
                </a:cubicBezTo>
                <a:cubicBezTo>
                  <a:pt x="1608" y="480"/>
                  <a:pt x="1605" y="477"/>
                  <a:pt x="1603" y="472"/>
                </a:cubicBezTo>
                <a:cubicBezTo>
                  <a:pt x="1609" y="470"/>
                  <a:pt x="1624" y="477"/>
                  <a:pt x="1623" y="468"/>
                </a:cubicBezTo>
                <a:cubicBezTo>
                  <a:pt x="1606" y="456"/>
                  <a:pt x="1554" y="467"/>
                  <a:pt x="1531" y="476"/>
                </a:cubicBezTo>
                <a:close/>
                <a:moveTo>
                  <a:pt x="1631" y="492"/>
                </a:moveTo>
                <a:cubicBezTo>
                  <a:pt x="1633" y="480"/>
                  <a:pt x="1654" y="489"/>
                  <a:pt x="1659" y="480"/>
                </a:cubicBezTo>
                <a:cubicBezTo>
                  <a:pt x="1654" y="473"/>
                  <a:pt x="1617" y="481"/>
                  <a:pt x="1631" y="492"/>
                </a:cubicBezTo>
                <a:close/>
                <a:moveTo>
                  <a:pt x="1671" y="532"/>
                </a:moveTo>
                <a:cubicBezTo>
                  <a:pt x="1670" y="552"/>
                  <a:pt x="1693" y="542"/>
                  <a:pt x="1691" y="528"/>
                </a:cubicBezTo>
                <a:cubicBezTo>
                  <a:pt x="1681" y="526"/>
                  <a:pt x="1682" y="535"/>
                  <a:pt x="1671" y="532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Freeform 231"/>
          <p:cNvSpPr>
            <a:spLocks noEditPoints="1"/>
          </p:cNvSpPr>
          <p:nvPr/>
        </p:nvSpPr>
        <p:spPr bwMode="auto">
          <a:xfrm rot="5400000" flipV="1">
            <a:off x="1663856" y="3600030"/>
            <a:ext cx="4425214" cy="45719"/>
          </a:xfrm>
          <a:custGeom>
            <a:gdLst>
              <a:gd name="T0" fmla="*/ 159 w 2723"/>
              <a:gd name="T1" fmla="*/ 100 h 638"/>
              <a:gd name="T2" fmla="*/ 391 w 2723"/>
              <a:gd name="T3" fmla="*/ 96 h 638"/>
              <a:gd name="T4" fmla="*/ 663 w 2723"/>
              <a:gd name="T5" fmla="*/ 112 h 638"/>
              <a:gd name="T6" fmla="*/ 1347 w 2723"/>
              <a:gd name="T7" fmla="*/ 164 h 638"/>
              <a:gd name="T8" fmla="*/ 1399 w 2723"/>
              <a:gd name="T9" fmla="*/ 196 h 638"/>
              <a:gd name="T10" fmla="*/ 1559 w 2723"/>
              <a:gd name="T11" fmla="*/ 196 h 638"/>
              <a:gd name="T12" fmla="*/ 1855 w 2723"/>
              <a:gd name="T13" fmla="*/ 236 h 638"/>
              <a:gd name="T14" fmla="*/ 2107 w 2723"/>
              <a:gd name="T15" fmla="*/ 232 h 638"/>
              <a:gd name="T16" fmla="*/ 2447 w 2723"/>
              <a:gd name="T17" fmla="*/ 240 h 638"/>
              <a:gd name="T18" fmla="*/ 2287 w 2723"/>
              <a:gd name="T19" fmla="*/ 276 h 638"/>
              <a:gd name="T20" fmla="*/ 2623 w 2723"/>
              <a:gd name="T21" fmla="*/ 328 h 638"/>
              <a:gd name="T22" fmla="*/ 2575 w 2723"/>
              <a:gd name="T23" fmla="*/ 304 h 638"/>
              <a:gd name="T24" fmla="*/ 2563 w 2723"/>
              <a:gd name="T25" fmla="*/ 336 h 638"/>
              <a:gd name="T26" fmla="*/ 2463 w 2723"/>
              <a:gd name="T27" fmla="*/ 324 h 638"/>
              <a:gd name="T28" fmla="*/ 2419 w 2723"/>
              <a:gd name="T29" fmla="*/ 324 h 638"/>
              <a:gd name="T30" fmla="*/ 2303 w 2723"/>
              <a:gd name="T31" fmla="*/ 332 h 638"/>
              <a:gd name="T32" fmla="*/ 2231 w 2723"/>
              <a:gd name="T33" fmla="*/ 316 h 638"/>
              <a:gd name="T34" fmla="*/ 2015 w 2723"/>
              <a:gd name="T35" fmla="*/ 296 h 638"/>
              <a:gd name="T36" fmla="*/ 1899 w 2723"/>
              <a:gd name="T37" fmla="*/ 364 h 638"/>
              <a:gd name="T38" fmla="*/ 1803 w 2723"/>
              <a:gd name="T39" fmla="*/ 400 h 638"/>
              <a:gd name="T40" fmla="*/ 1755 w 2723"/>
              <a:gd name="T41" fmla="*/ 436 h 638"/>
              <a:gd name="T42" fmla="*/ 1831 w 2723"/>
              <a:gd name="T43" fmla="*/ 408 h 638"/>
              <a:gd name="T44" fmla="*/ 1899 w 2723"/>
              <a:gd name="T45" fmla="*/ 444 h 638"/>
              <a:gd name="T46" fmla="*/ 1831 w 2723"/>
              <a:gd name="T47" fmla="*/ 460 h 638"/>
              <a:gd name="T48" fmla="*/ 1755 w 2723"/>
              <a:gd name="T49" fmla="*/ 460 h 638"/>
              <a:gd name="T50" fmla="*/ 1671 w 2723"/>
              <a:gd name="T51" fmla="*/ 480 h 638"/>
              <a:gd name="T52" fmla="*/ 1963 w 2723"/>
              <a:gd name="T53" fmla="*/ 492 h 638"/>
              <a:gd name="T54" fmla="*/ 1959 w 2723"/>
              <a:gd name="T55" fmla="*/ 508 h 638"/>
              <a:gd name="T56" fmla="*/ 1875 w 2723"/>
              <a:gd name="T57" fmla="*/ 528 h 638"/>
              <a:gd name="T58" fmla="*/ 1747 w 2723"/>
              <a:gd name="T59" fmla="*/ 544 h 638"/>
              <a:gd name="T60" fmla="*/ 1595 w 2723"/>
              <a:gd name="T61" fmla="*/ 568 h 638"/>
              <a:gd name="T62" fmla="*/ 1507 w 2723"/>
              <a:gd name="T63" fmla="*/ 552 h 638"/>
              <a:gd name="T64" fmla="*/ 1343 w 2723"/>
              <a:gd name="T65" fmla="*/ 560 h 638"/>
              <a:gd name="T66" fmla="*/ 1311 w 2723"/>
              <a:gd name="T67" fmla="*/ 580 h 638"/>
              <a:gd name="T68" fmla="*/ 1019 w 2723"/>
              <a:gd name="T69" fmla="*/ 608 h 638"/>
              <a:gd name="T70" fmla="*/ 615 w 2723"/>
              <a:gd name="T71" fmla="*/ 620 h 638"/>
              <a:gd name="T72" fmla="*/ 155 w 2723"/>
              <a:gd name="T73" fmla="*/ 548 h 638"/>
              <a:gd name="T74" fmla="*/ 55 w 2723"/>
              <a:gd name="T75" fmla="*/ 464 h 638"/>
              <a:gd name="T76" fmla="*/ 35 w 2723"/>
              <a:gd name="T77" fmla="*/ 224 h 638"/>
              <a:gd name="T78" fmla="*/ 43 w 2723"/>
              <a:gd name="T79" fmla="*/ 0 h 638"/>
              <a:gd name="T80" fmla="*/ 1603 w 2723"/>
              <a:gd name="T81" fmla="*/ 208 h 638"/>
              <a:gd name="T82" fmla="*/ 1723 w 2723"/>
              <a:gd name="T83" fmla="*/ 212 h 638"/>
              <a:gd name="T84" fmla="*/ 1779 w 2723"/>
              <a:gd name="T85" fmla="*/ 220 h 638"/>
              <a:gd name="T86" fmla="*/ 2259 w 2723"/>
              <a:gd name="T87" fmla="*/ 280 h 638"/>
              <a:gd name="T88" fmla="*/ 2143 w 2723"/>
              <a:gd name="T89" fmla="*/ 280 h 638"/>
              <a:gd name="T90" fmla="*/ 1907 w 2723"/>
              <a:gd name="T91" fmla="*/ 280 h 638"/>
              <a:gd name="T92" fmla="*/ 1803 w 2723"/>
              <a:gd name="T93" fmla="*/ 340 h 638"/>
              <a:gd name="T94" fmla="*/ 1723 w 2723"/>
              <a:gd name="T95" fmla="*/ 400 h 638"/>
              <a:gd name="T96" fmla="*/ 1639 w 2723"/>
              <a:gd name="T97" fmla="*/ 376 h 638"/>
              <a:gd name="T98" fmla="*/ 1563 w 2723"/>
              <a:gd name="T99" fmla="*/ 404 h 638"/>
              <a:gd name="T100" fmla="*/ 1587 w 2723"/>
              <a:gd name="T101" fmla="*/ 440 h 638"/>
              <a:gd name="T102" fmla="*/ 1715 w 2723"/>
              <a:gd name="T103" fmla="*/ 416 h 638"/>
              <a:gd name="T104" fmla="*/ 1851 w 2723"/>
              <a:gd name="T105" fmla="*/ 420 h 638"/>
              <a:gd name="T106" fmla="*/ 1531 w 2723"/>
              <a:gd name="T107" fmla="*/ 476 h 638"/>
              <a:gd name="T108" fmla="*/ 1623 w 2723"/>
              <a:gd name="T109" fmla="*/ 468 h 638"/>
              <a:gd name="T110" fmla="*/ 1691 w 2723"/>
              <a:gd name="T111" fmla="*/ 528 h 6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723" h="638">
                <a:moveTo>
                  <a:pt x="43" y="0"/>
                </a:moveTo>
                <a:cubicBezTo>
                  <a:pt x="56" y="7"/>
                  <a:pt x="50" y="67"/>
                  <a:pt x="47" y="80"/>
                </a:cubicBezTo>
                <a:cubicBezTo>
                  <a:pt x="66" y="95"/>
                  <a:pt x="77" y="94"/>
                  <a:pt x="91" y="112"/>
                </a:cubicBezTo>
                <a:cubicBezTo>
                  <a:pt x="105" y="107"/>
                  <a:pt x="94" y="77"/>
                  <a:pt x="111" y="76"/>
                </a:cubicBezTo>
                <a:cubicBezTo>
                  <a:pt x="99" y="104"/>
                  <a:pt x="131" y="92"/>
                  <a:pt x="119" y="116"/>
                </a:cubicBezTo>
                <a:cubicBezTo>
                  <a:pt x="140" y="113"/>
                  <a:pt x="148" y="123"/>
                  <a:pt x="159" y="100"/>
                </a:cubicBezTo>
                <a:cubicBezTo>
                  <a:pt x="166" y="104"/>
                  <a:pt x="169" y="114"/>
                  <a:pt x="163" y="120"/>
                </a:cubicBezTo>
                <a:cubicBezTo>
                  <a:pt x="179" y="116"/>
                  <a:pt x="175" y="104"/>
                  <a:pt x="179" y="96"/>
                </a:cubicBezTo>
                <a:cubicBezTo>
                  <a:pt x="186" y="96"/>
                  <a:pt x="192" y="96"/>
                  <a:pt x="199" y="96"/>
                </a:cubicBezTo>
                <a:cubicBezTo>
                  <a:pt x="172" y="120"/>
                  <a:pt x="253" y="113"/>
                  <a:pt x="267" y="104"/>
                </a:cubicBezTo>
                <a:cubicBezTo>
                  <a:pt x="263" y="93"/>
                  <a:pt x="258" y="116"/>
                  <a:pt x="251" y="104"/>
                </a:cubicBezTo>
                <a:cubicBezTo>
                  <a:pt x="272" y="87"/>
                  <a:pt x="356" y="84"/>
                  <a:pt x="391" y="96"/>
                </a:cubicBezTo>
                <a:cubicBezTo>
                  <a:pt x="392" y="105"/>
                  <a:pt x="377" y="98"/>
                  <a:pt x="371" y="100"/>
                </a:cubicBezTo>
                <a:cubicBezTo>
                  <a:pt x="438" y="88"/>
                  <a:pt x="489" y="130"/>
                  <a:pt x="575" y="112"/>
                </a:cubicBezTo>
                <a:cubicBezTo>
                  <a:pt x="581" y="122"/>
                  <a:pt x="580" y="139"/>
                  <a:pt x="587" y="148"/>
                </a:cubicBezTo>
                <a:cubicBezTo>
                  <a:pt x="615" y="145"/>
                  <a:pt x="618" y="127"/>
                  <a:pt x="643" y="140"/>
                </a:cubicBezTo>
                <a:cubicBezTo>
                  <a:pt x="655" y="136"/>
                  <a:pt x="656" y="128"/>
                  <a:pt x="651" y="116"/>
                </a:cubicBezTo>
                <a:cubicBezTo>
                  <a:pt x="657" y="116"/>
                  <a:pt x="662" y="117"/>
                  <a:pt x="663" y="112"/>
                </a:cubicBezTo>
                <a:cubicBezTo>
                  <a:pt x="670" y="113"/>
                  <a:pt x="672" y="119"/>
                  <a:pt x="671" y="128"/>
                </a:cubicBezTo>
                <a:cubicBezTo>
                  <a:pt x="699" y="119"/>
                  <a:pt x="726" y="131"/>
                  <a:pt x="767" y="124"/>
                </a:cubicBezTo>
                <a:cubicBezTo>
                  <a:pt x="780" y="148"/>
                  <a:pt x="824" y="128"/>
                  <a:pt x="839" y="156"/>
                </a:cubicBezTo>
                <a:cubicBezTo>
                  <a:pt x="916" y="130"/>
                  <a:pt x="998" y="169"/>
                  <a:pt x="1071" y="148"/>
                </a:cubicBezTo>
                <a:cubicBezTo>
                  <a:pt x="1149" y="160"/>
                  <a:pt x="1213" y="167"/>
                  <a:pt x="1275" y="156"/>
                </a:cubicBezTo>
                <a:cubicBezTo>
                  <a:pt x="1282" y="193"/>
                  <a:pt x="1321" y="156"/>
                  <a:pt x="1347" y="164"/>
                </a:cubicBezTo>
                <a:cubicBezTo>
                  <a:pt x="1358" y="166"/>
                  <a:pt x="1347" y="177"/>
                  <a:pt x="1339" y="172"/>
                </a:cubicBezTo>
                <a:cubicBezTo>
                  <a:pt x="1346" y="175"/>
                  <a:pt x="1350" y="182"/>
                  <a:pt x="1359" y="184"/>
                </a:cubicBezTo>
                <a:cubicBezTo>
                  <a:pt x="1362" y="183"/>
                  <a:pt x="1363" y="180"/>
                  <a:pt x="1367" y="180"/>
                </a:cubicBezTo>
                <a:cubicBezTo>
                  <a:pt x="1370" y="169"/>
                  <a:pt x="1359" y="172"/>
                  <a:pt x="1355" y="168"/>
                </a:cubicBezTo>
                <a:cubicBezTo>
                  <a:pt x="1371" y="154"/>
                  <a:pt x="1380" y="180"/>
                  <a:pt x="1391" y="164"/>
                </a:cubicBezTo>
                <a:cubicBezTo>
                  <a:pt x="1400" y="175"/>
                  <a:pt x="1382" y="190"/>
                  <a:pt x="1399" y="196"/>
                </a:cubicBezTo>
                <a:cubicBezTo>
                  <a:pt x="1419" y="197"/>
                  <a:pt x="1404" y="182"/>
                  <a:pt x="1411" y="176"/>
                </a:cubicBezTo>
                <a:cubicBezTo>
                  <a:pt x="1414" y="172"/>
                  <a:pt x="1446" y="184"/>
                  <a:pt x="1427" y="172"/>
                </a:cubicBezTo>
                <a:cubicBezTo>
                  <a:pt x="1484" y="166"/>
                  <a:pt x="1507" y="179"/>
                  <a:pt x="1555" y="192"/>
                </a:cubicBezTo>
                <a:cubicBezTo>
                  <a:pt x="1529" y="198"/>
                  <a:pt x="1496" y="202"/>
                  <a:pt x="1483" y="200"/>
                </a:cubicBezTo>
                <a:cubicBezTo>
                  <a:pt x="1504" y="218"/>
                  <a:pt x="1563" y="206"/>
                  <a:pt x="1559" y="216"/>
                </a:cubicBezTo>
                <a:cubicBezTo>
                  <a:pt x="1565" y="211"/>
                  <a:pt x="1571" y="197"/>
                  <a:pt x="1559" y="196"/>
                </a:cubicBezTo>
                <a:cubicBezTo>
                  <a:pt x="1577" y="181"/>
                  <a:pt x="1603" y="194"/>
                  <a:pt x="1635" y="188"/>
                </a:cubicBezTo>
                <a:cubicBezTo>
                  <a:pt x="1615" y="209"/>
                  <a:pt x="1760" y="197"/>
                  <a:pt x="1799" y="196"/>
                </a:cubicBezTo>
                <a:cubicBezTo>
                  <a:pt x="1792" y="210"/>
                  <a:pt x="1798" y="216"/>
                  <a:pt x="1807" y="204"/>
                </a:cubicBezTo>
                <a:cubicBezTo>
                  <a:pt x="1816" y="205"/>
                  <a:pt x="1809" y="222"/>
                  <a:pt x="1807" y="224"/>
                </a:cubicBezTo>
                <a:cubicBezTo>
                  <a:pt x="1818" y="222"/>
                  <a:pt x="1841" y="231"/>
                  <a:pt x="1835" y="212"/>
                </a:cubicBezTo>
                <a:cubicBezTo>
                  <a:pt x="1846" y="216"/>
                  <a:pt x="1858" y="219"/>
                  <a:pt x="1855" y="236"/>
                </a:cubicBezTo>
                <a:cubicBezTo>
                  <a:pt x="1858" y="234"/>
                  <a:pt x="1861" y="232"/>
                  <a:pt x="1867" y="232"/>
                </a:cubicBezTo>
                <a:cubicBezTo>
                  <a:pt x="1862" y="227"/>
                  <a:pt x="1856" y="225"/>
                  <a:pt x="1859" y="212"/>
                </a:cubicBezTo>
                <a:cubicBezTo>
                  <a:pt x="1880" y="227"/>
                  <a:pt x="1885" y="208"/>
                  <a:pt x="1903" y="204"/>
                </a:cubicBezTo>
                <a:cubicBezTo>
                  <a:pt x="1901" y="214"/>
                  <a:pt x="1910" y="213"/>
                  <a:pt x="1907" y="224"/>
                </a:cubicBezTo>
                <a:cubicBezTo>
                  <a:pt x="1916" y="225"/>
                  <a:pt x="1911" y="212"/>
                  <a:pt x="1919" y="212"/>
                </a:cubicBezTo>
                <a:cubicBezTo>
                  <a:pt x="1959" y="231"/>
                  <a:pt x="2055" y="214"/>
                  <a:pt x="2107" y="232"/>
                </a:cubicBezTo>
                <a:cubicBezTo>
                  <a:pt x="2156" y="220"/>
                  <a:pt x="2218" y="230"/>
                  <a:pt x="2287" y="228"/>
                </a:cubicBezTo>
                <a:cubicBezTo>
                  <a:pt x="2275" y="251"/>
                  <a:pt x="2332" y="214"/>
                  <a:pt x="2351" y="228"/>
                </a:cubicBezTo>
                <a:cubicBezTo>
                  <a:pt x="2344" y="242"/>
                  <a:pt x="2351" y="240"/>
                  <a:pt x="2359" y="248"/>
                </a:cubicBezTo>
                <a:cubicBezTo>
                  <a:pt x="2368" y="247"/>
                  <a:pt x="2368" y="238"/>
                  <a:pt x="2367" y="228"/>
                </a:cubicBezTo>
                <a:cubicBezTo>
                  <a:pt x="2402" y="224"/>
                  <a:pt x="2419" y="240"/>
                  <a:pt x="2439" y="232"/>
                </a:cubicBezTo>
                <a:cubicBezTo>
                  <a:pt x="2433" y="239"/>
                  <a:pt x="2435" y="241"/>
                  <a:pt x="2447" y="240"/>
                </a:cubicBezTo>
                <a:cubicBezTo>
                  <a:pt x="2443" y="245"/>
                  <a:pt x="2443" y="255"/>
                  <a:pt x="2439" y="260"/>
                </a:cubicBezTo>
                <a:cubicBezTo>
                  <a:pt x="2410" y="260"/>
                  <a:pt x="2373" y="253"/>
                  <a:pt x="2343" y="256"/>
                </a:cubicBezTo>
                <a:cubicBezTo>
                  <a:pt x="2338" y="257"/>
                  <a:pt x="2340" y="263"/>
                  <a:pt x="2339" y="268"/>
                </a:cubicBezTo>
                <a:cubicBezTo>
                  <a:pt x="2318" y="266"/>
                  <a:pt x="2294" y="286"/>
                  <a:pt x="2287" y="264"/>
                </a:cubicBezTo>
                <a:cubicBezTo>
                  <a:pt x="2281" y="270"/>
                  <a:pt x="2277" y="278"/>
                  <a:pt x="2267" y="280"/>
                </a:cubicBezTo>
                <a:cubicBezTo>
                  <a:pt x="2269" y="289"/>
                  <a:pt x="2289" y="284"/>
                  <a:pt x="2287" y="276"/>
                </a:cubicBezTo>
                <a:cubicBezTo>
                  <a:pt x="2360" y="311"/>
                  <a:pt x="2595" y="280"/>
                  <a:pt x="2723" y="296"/>
                </a:cubicBezTo>
                <a:cubicBezTo>
                  <a:pt x="2719" y="306"/>
                  <a:pt x="2702" y="304"/>
                  <a:pt x="2687" y="304"/>
                </a:cubicBezTo>
                <a:cubicBezTo>
                  <a:pt x="2682" y="317"/>
                  <a:pt x="2674" y="328"/>
                  <a:pt x="2663" y="336"/>
                </a:cubicBezTo>
                <a:cubicBezTo>
                  <a:pt x="2654" y="333"/>
                  <a:pt x="2666" y="318"/>
                  <a:pt x="2667" y="312"/>
                </a:cubicBezTo>
                <a:cubicBezTo>
                  <a:pt x="2648" y="305"/>
                  <a:pt x="2636" y="321"/>
                  <a:pt x="2627" y="332"/>
                </a:cubicBezTo>
                <a:cubicBezTo>
                  <a:pt x="2624" y="333"/>
                  <a:pt x="2623" y="330"/>
                  <a:pt x="2623" y="328"/>
                </a:cubicBezTo>
                <a:cubicBezTo>
                  <a:pt x="2620" y="328"/>
                  <a:pt x="2618" y="328"/>
                  <a:pt x="2615" y="328"/>
                </a:cubicBezTo>
                <a:cubicBezTo>
                  <a:pt x="2612" y="316"/>
                  <a:pt x="2622" y="316"/>
                  <a:pt x="2619" y="304"/>
                </a:cubicBezTo>
                <a:cubicBezTo>
                  <a:pt x="2610" y="309"/>
                  <a:pt x="2597" y="311"/>
                  <a:pt x="2599" y="328"/>
                </a:cubicBezTo>
                <a:cubicBezTo>
                  <a:pt x="2591" y="328"/>
                  <a:pt x="2583" y="328"/>
                  <a:pt x="2575" y="328"/>
                </a:cubicBezTo>
                <a:cubicBezTo>
                  <a:pt x="2577" y="323"/>
                  <a:pt x="2580" y="320"/>
                  <a:pt x="2587" y="320"/>
                </a:cubicBezTo>
                <a:cubicBezTo>
                  <a:pt x="2583" y="315"/>
                  <a:pt x="2583" y="305"/>
                  <a:pt x="2575" y="304"/>
                </a:cubicBezTo>
                <a:cubicBezTo>
                  <a:pt x="2567" y="305"/>
                  <a:pt x="2574" y="322"/>
                  <a:pt x="2567" y="324"/>
                </a:cubicBezTo>
                <a:cubicBezTo>
                  <a:pt x="2558" y="322"/>
                  <a:pt x="2568" y="302"/>
                  <a:pt x="2555" y="304"/>
                </a:cubicBezTo>
                <a:cubicBezTo>
                  <a:pt x="2557" y="313"/>
                  <a:pt x="2542" y="318"/>
                  <a:pt x="2531" y="324"/>
                </a:cubicBezTo>
                <a:cubicBezTo>
                  <a:pt x="2538" y="335"/>
                  <a:pt x="2550" y="320"/>
                  <a:pt x="2555" y="316"/>
                </a:cubicBezTo>
                <a:cubicBezTo>
                  <a:pt x="2563" y="316"/>
                  <a:pt x="2553" y="332"/>
                  <a:pt x="2547" y="332"/>
                </a:cubicBezTo>
                <a:cubicBezTo>
                  <a:pt x="2550" y="338"/>
                  <a:pt x="2553" y="331"/>
                  <a:pt x="2563" y="336"/>
                </a:cubicBezTo>
                <a:cubicBezTo>
                  <a:pt x="2567" y="349"/>
                  <a:pt x="2550" y="341"/>
                  <a:pt x="2551" y="352"/>
                </a:cubicBezTo>
                <a:cubicBezTo>
                  <a:pt x="2543" y="337"/>
                  <a:pt x="2538" y="349"/>
                  <a:pt x="2535" y="360"/>
                </a:cubicBezTo>
                <a:cubicBezTo>
                  <a:pt x="2528" y="356"/>
                  <a:pt x="2530" y="344"/>
                  <a:pt x="2515" y="348"/>
                </a:cubicBezTo>
                <a:cubicBezTo>
                  <a:pt x="2518" y="336"/>
                  <a:pt x="2521" y="343"/>
                  <a:pt x="2531" y="344"/>
                </a:cubicBezTo>
                <a:cubicBezTo>
                  <a:pt x="2525" y="344"/>
                  <a:pt x="2514" y="304"/>
                  <a:pt x="2523" y="312"/>
                </a:cubicBezTo>
                <a:cubicBezTo>
                  <a:pt x="2504" y="296"/>
                  <a:pt x="2487" y="318"/>
                  <a:pt x="2463" y="324"/>
                </a:cubicBezTo>
                <a:cubicBezTo>
                  <a:pt x="2464" y="333"/>
                  <a:pt x="2480" y="326"/>
                  <a:pt x="2487" y="328"/>
                </a:cubicBezTo>
                <a:cubicBezTo>
                  <a:pt x="2470" y="341"/>
                  <a:pt x="2441" y="340"/>
                  <a:pt x="2427" y="356"/>
                </a:cubicBezTo>
                <a:cubicBezTo>
                  <a:pt x="2432" y="339"/>
                  <a:pt x="2427" y="340"/>
                  <a:pt x="2423" y="324"/>
                </a:cubicBezTo>
                <a:cubicBezTo>
                  <a:pt x="2411" y="327"/>
                  <a:pt x="2428" y="334"/>
                  <a:pt x="2423" y="344"/>
                </a:cubicBezTo>
                <a:cubicBezTo>
                  <a:pt x="2418" y="349"/>
                  <a:pt x="2409" y="349"/>
                  <a:pt x="2399" y="348"/>
                </a:cubicBezTo>
                <a:cubicBezTo>
                  <a:pt x="2400" y="334"/>
                  <a:pt x="2408" y="328"/>
                  <a:pt x="2419" y="324"/>
                </a:cubicBezTo>
                <a:cubicBezTo>
                  <a:pt x="2415" y="309"/>
                  <a:pt x="2408" y="311"/>
                  <a:pt x="2423" y="304"/>
                </a:cubicBezTo>
                <a:cubicBezTo>
                  <a:pt x="2419" y="289"/>
                  <a:pt x="2407" y="319"/>
                  <a:pt x="2403" y="304"/>
                </a:cubicBezTo>
                <a:cubicBezTo>
                  <a:pt x="2398" y="305"/>
                  <a:pt x="2400" y="311"/>
                  <a:pt x="2399" y="316"/>
                </a:cubicBezTo>
                <a:cubicBezTo>
                  <a:pt x="2382" y="321"/>
                  <a:pt x="2384" y="309"/>
                  <a:pt x="2367" y="320"/>
                </a:cubicBezTo>
                <a:cubicBezTo>
                  <a:pt x="2374" y="329"/>
                  <a:pt x="2384" y="333"/>
                  <a:pt x="2383" y="340"/>
                </a:cubicBezTo>
                <a:cubicBezTo>
                  <a:pt x="2353" y="345"/>
                  <a:pt x="2342" y="332"/>
                  <a:pt x="2303" y="332"/>
                </a:cubicBezTo>
                <a:cubicBezTo>
                  <a:pt x="2302" y="326"/>
                  <a:pt x="2307" y="325"/>
                  <a:pt x="2307" y="320"/>
                </a:cubicBezTo>
                <a:cubicBezTo>
                  <a:pt x="2290" y="324"/>
                  <a:pt x="2269" y="325"/>
                  <a:pt x="2247" y="324"/>
                </a:cubicBezTo>
                <a:cubicBezTo>
                  <a:pt x="2249" y="319"/>
                  <a:pt x="2252" y="316"/>
                  <a:pt x="2259" y="316"/>
                </a:cubicBezTo>
                <a:cubicBezTo>
                  <a:pt x="2255" y="308"/>
                  <a:pt x="2241" y="310"/>
                  <a:pt x="2243" y="296"/>
                </a:cubicBezTo>
                <a:cubicBezTo>
                  <a:pt x="2236" y="295"/>
                  <a:pt x="2235" y="301"/>
                  <a:pt x="2227" y="300"/>
                </a:cubicBezTo>
                <a:cubicBezTo>
                  <a:pt x="2226" y="307"/>
                  <a:pt x="2232" y="308"/>
                  <a:pt x="2231" y="316"/>
                </a:cubicBezTo>
                <a:cubicBezTo>
                  <a:pt x="2217" y="309"/>
                  <a:pt x="2194" y="309"/>
                  <a:pt x="2195" y="328"/>
                </a:cubicBezTo>
                <a:cubicBezTo>
                  <a:pt x="2182" y="322"/>
                  <a:pt x="2201" y="308"/>
                  <a:pt x="2191" y="304"/>
                </a:cubicBezTo>
                <a:cubicBezTo>
                  <a:pt x="2166" y="308"/>
                  <a:pt x="2168" y="317"/>
                  <a:pt x="2143" y="316"/>
                </a:cubicBezTo>
                <a:cubicBezTo>
                  <a:pt x="2143" y="309"/>
                  <a:pt x="2146" y="306"/>
                  <a:pt x="2151" y="304"/>
                </a:cubicBezTo>
                <a:cubicBezTo>
                  <a:pt x="2143" y="282"/>
                  <a:pt x="2112" y="306"/>
                  <a:pt x="2103" y="308"/>
                </a:cubicBezTo>
                <a:cubicBezTo>
                  <a:pt x="2070" y="314"/>
                  <a:pt x="2032" y="310"/>
                  <a:pt x="2015" y="296"/>
                </a:cubicBezTo>
                <a:cubicBezTo>
                  <a:pt x="2009" y="298"/>
                  <a:pt x="2017" y="301"/>
                  <a:pt x="2015" y="308"/>
                </a:cubicBezTo>
                <a:cubicBezTo>
                  <a:pt x="2006" y="301"/>
                  <a:pt x="1990" y="312"/>
                  <a:pt x="1975" y="312"/>
                </a:cubicBezTo>
                <a:cubicBezTo>
                  <a:pt x="1969" y="303"/>
                  <a:pt x="1967" y="305"/>
                  <a:pt x="1971" y="292"/>
                </a:cubicBezTo>
                <a:cubicBezTo>
                  <a:pt x="1934" y="289"/>
                  <a:pt x="1924" y="312"/>
                  <a:pt x="1895" y="316"/>
                </a:cubicBezTo>
                <a:cubicBezTo>
                  <a:pt x="1894" y="325"/>
                  <a:pt x="1909" y="318"/>
                  <a:pt x="1915" y="320"/>
                </a:cubicBezTo>
                <a:cubicBezTo>
                  <a:pt x="1918" y="352"/>
                  <a:pt x="1891" y="344"/>
                  <a:pt x="1899" y="364"/>
                </a:cubicBezTo>
                <a:cubicBezTo>
                  <a:pt x="1885" y="364"/>
                  <a:pt x="1884" y="352"/>
                  <a:pt x="1879" y="344"/>
                </a:cubicBezTo>
                <a:cubicBezTo>
                  <a:pt x="1831" y="350"/>
                  <a:pt x="1836" y="356"/>
                  <a:pt x="1787" y="348"/>
                </a:cubicBezTo>
                <a:cubicBezTo>
                  <a:pt x="1787" y="353"/>
                  <a:pt x="1787" y="359"/>
                  <a:pt x="1787" y="364"/>
                </a:cubicBezTo>
                <a:cubicBezTo>
                  <a:pt x="1831" y="393"/>
                  <a:pt x="1869" y="380"/>
                  <a:pt x="1915" y="396"/>
                </a:cubicBezTo>
                <a:cubicBezTo>
                  <a:pt x="1873" y="406"/>
                  <a:pt x="1845" y="391"/>
                  <a:pt x="1811" y="384"/>
                </a:cubicBezTo>
                <a:cubicBezTo>
                  <a:pt x="1806" y="387"/>
                  <a:pt x="1804" y="393"/>
                  <a:pt x="1803" y="400"/>
                </a:cubicBezTo>
                <a:cubicBezTo>
                  <a:pt x="1793" y="402"/>
                  <a:pt x="1794" y="393"/>
                  <a:pt x="1783" y="396"/>
                </a:cubicBezTo>
                <a:cubicBezTo>
                  <a:pt x="1782" y="385"/>
                  <a:pt x="1789" y="383"/>
                  <a:pt x="1799" y="384"/>
                </a:cubicBezTo>
                <a:cubicBezTo>
                  <a:pt x="1781" y="371"/>
                  <a:pt x="1771" y="399"/>
                  <a:pt x="1747" y="392"/>
                </a:cubicBezTo>
                <a:cubicBezTo>
                  <a:pt x="1747" y="402"/>
                  <a:pt x="1764" y="396"/>
                  <a:pt x="1759" y="412"/>
                </a:cubicBezTo>
                <a:cubicBezTo>
                  <a:pt x="1750" y="411"/>
                  <a:pt x="1744" y="406"/>
                  <a:pt x="1731" y="408"/>
                </a:cubicBezTo>
                <a:cubicBezTo>
                  <a:pt x="1743" y="415"/>
                  <a:pt x="1763" y="420"/>
                  <a:pt x="1755" y="436"/>
                </a:cubicBezTo>
                <a:cubicBezTo>
                  <a:pt x="1774" y="432"/>
                  <a:pt x="1748" y="406"/>
                  <a:pt x="1775" y="408"/>
                </a:cubicBezTo>
                <a:cubicBezTo>
                  <a:pt x="1778" y="411"/>
                  <a:pt x="1785" y="428"/>
                  <a:pt x="1771" y="424"/>
                </a:cubicBezTo>
                <a:cubicBezTo>
                  <a:pt x="1772" y="427"/>
                  <a:pt x="1775" y="428"/>
                  <a:pt x="1775" y="432"/>
                </a:cubicBezTo>
                <a:cubicBezTo>
                  <a:pt x="1790" y="432"/>
                  <a:pt x="1785" y="426"/>
                  <a:pt x="1783" y="416"/>
                </a:cubicBezTo>
                <a:cubicBezTo>
                  <a:pt x="1794" y="421"/>
                  <a:pt x="1802" y="429"/>
                  <a:pt x="1815" y="432"/>
                </a:cubicBezTo>
                <a:cubicBezTo>
                  <a:pt x="1824" y="428"/>
                  <a:pt x="1830" y="420"/>
                  <a:pt x="1831" y="408"/>
                </a:cubicBezTo>
                <a:cubicBezTo>
                  <a:pt x="1841" y="417"/>
                  <a:pt x="1850" y="404"/>
                  <a:pt x="1863" y="404"/>
                </a:cubicBezTo>
                <a:cubicBezTo>
                  <a:pt x="1866" y="416"/>
                  <a:pt x="1855" y="422"/>
                  <a:pt x="1875" y="428"/>
                </a:cubicBezTo>
                <a:cubicBezTo>
                  <a:pt x="1880" y="420"/>
                  <a:pt x="1886" y="412"/>
                  <a:pt x="1903" y="416"/>
                </a:cubicBezTo>
                <a:cubicBezTo>
                  <a:pt x="1902" y="425"/>
                  <a:pt x="1893" y="425"/>
                  <a:pt x="1883" y="424"/>
                </a:cubicBezTo>
                <a:cubicBezTo>
                  <a:pt x="1885" y="433"/>
                  <a:pt x="1904" y="424"/>
                  <a:pt x="1907" y="432"/>
                </a:cubicBezTo>
                <a:cubicBezTo>
                  <a:pt x="1910" y="440"/>
                  <a:pt x="1887" y="440"/>
                  <a:pt x="1899" y="444"/>
                </a:cubicBezTo>
                <a:cubicBezTo>
                  <a:pt x="1889" y="446"/>
                  <a:pt x="1876" y="454"/>
                  <a:pt x="1855" y="456"/>
                </a:cubicBezTo>
                <a:cubicBezTo>
                  <a:pt x="1854" y="471"/>
                  <a:pt x="1878" y="460"/>
                  <a:pt x="1871" y="480"/>
                </a:cubicBezTo>
                <a:cubicBezTo>
                  <a:pt x="1863" y="472"/>
                  <a:pt x="1855" y="471"/>
                  <a:pt x="1843" y="476"/>
                </a:cubicBezTo>
                <a:cubicBezTo>
                  <a:pt x="1844" y="473"/>
                  <a:pt x="1847" y="472"/>
                  <a:pt x="1847" y="468"/>
                </a:cubicBezTo>
                <a:cubicBezTo>
                  <a:pt x="1832" y="472"/>
                  <a:pt x="1831" y="479"/>
                  <a:pt x="1819" y="472"/>
                </a:cubicBezTo>
                <a:cubicBezTo>
                  <a:pt x="1823" y="468"/>
                  <a:pt x="1820" y="457"/>
                  <a:pt x="1831" y="460"/>
                </a:cubicBezTo>
                <a:cubicBezTo>
                  <a:pt x="1829" y="452"/>
                  <a:pt x="1822" y="450"/>
                  <a:pt x="1823" y="440"/>
                </a:cubicBezTo>
                <a:cubicBezTo>
                  <a:pt x="1812" y="445"/>
                  <a:pt x="1803" y="452"/>
                  <a:pt x="1799" y="464"/>
                </a:cubicBezTo>
                <a:cubicBezTo>
                  <a:pt x="1781" y="464"/>
                  <a:pt x="1766" y="449"/>
                  <a:pt x="1755" y="464"/>
                </a:cubicBezTo>
                <a:cubicBezTo>
                  <a:pt x="1754" y="473"/>
                  <a:pt x="1769" y="466"/>
                  <a:pt x="1775" y="468"/>
                </a:cubicBezTo>
                <a:cubicBezTo>
                  <a:pt x="1778" y="484"/>
                  <a:pt x="1760" y="479"/>
                  <a:pt x="1747" y="480"/>
                </a:cubicBezTo>
                <a:cubicBezTo>
                  <a:pt x="1746" y="470"/>
                  <a:pt x="1753" y="468"/>
                  <a:pt x="1755" y="460"/>
                </a:cubicBezTo>
                <a:cubicBezTo>
                  <a:pt x="1745" y="458"/>
                  <a:pt x="1726" y="465"/>
                  <a:pt x="1723" y="456"/>
                </a:cubicBezTo>
                <a:cubicBezTo>
                  <a:pt x="1725" y="469"/>
                  <a:pt x="1710" y="457"/>
                  <a:pt x="1703" y="464"/>
                </a:cubicBezTo>
                <a:cubicBezTo>
                  <a:pt x="1694" y="465"/>
                  <a:pt x="1701" y="450"/>
                  <a:pt x="1699" y="444"/>
                </a:cubicBezTo>
                <a:cubicBezTo>
                  <a:pt x="1688" y="454"/>
                  <a:pt x="1685" y="462"/>
                  <a:pt x="1667" y="472"/>
                </a:cubicBezTo>
                <a:cubicBezTo>
                  <a:pt x="1670" y="476"/>
                  <a:pt x="1681" y="471"/>
                  <a:pt x="1687" y="480"/>
                </a:cubicBezTo>
                <a:cubicBezTo>
                  <a:pt x="1683" y="493"/>
                  <a:pt x="1678" y="483"/>
                  <a:pt x="1671" y="480"/>
                </a:cubicBezTo>
                <a:cubicBezTo>
                  <a:pt x="1671" y="502"/>
                  <a:pt x="1728" y="490"/>
                  <a:pt x="1723" y="484"/>
                </a:cubicBezTo>
                <a:cubicBezTo>
                  <a:pt x="1743" y="493"/>
                  <a:pt x="1793" y="489"/>
                  <a:pt x="1835" y="480"/>
                </a:cubicBezTo>
                <a:cubicBezTo>
                  <a:pt x="1837" y="483"/>
                  <a:pt x="1839" y="486"/>
                  <a:pt x="1839" y="492"/>
                </a:cubicBezTo>
                <a:cubicBezTo>
                  <a:pt x="1844" y="484"/>
                  <a:pt x="1851" y="481"/>
                  <a:pt x="1851" y="496"/>
                </a:cubicBezTo>
                <a:cubicBezTo>
                  <a:pt x="1866" y="468"/>
                  <a:pt x="1926" y="520"/>
                  <a:pt x="1943" y="480"/>
                </a:cubicBezTo>
                <a:cubicBezTo>
                  <a:pt x="1952" y="481"/>
                  <a:pt x="1960" y="484"/>
                  <a:pt x="1963" y="492"/>
                </a:cubicBezTo>
                <a:cubicBezTo>
                  <a:pt x="1965" y="484"/>
                  <a:pt x="1986" y="479"/>
                  <a:pt x="1975" y="492"/>
                </a:cubicBezTo>
                <a:cubicBezTo>
                  <a:pt x="1990" y="495"/>
                  <a:pt x="1989" y="482"/>
                  <a:pt x="1999" y="480"/>
                </a:cubicBezTo>
                <a:cubicBezTo>
                  <a:pt x="1997" y="472"/>
                  <a:pt x="1983" y="477"/>
                  <a:pt x="1987" y="464"/>
                </a:cubicBezTo>
                <a:cubicBezTo>
                  <a:pt x="1992" y="467"/>
                  <a:pt x="1998" y="469"/>
                  <a:pt x="2007" y="468"/>
                </a:cubicBezTo>
                <a:cubicBezTo>
                  <a:pt x="2017" y="492"/>
                  <a:pt x="2012" y="486"/>
                  <a:pt x="2019" y="508"/>
                </a:cubicBezTo>
                <a:cubicBezTo>
                  <a:pt x="2003" y="490"/>
                  <a:pt x="1982" y="521"/>
                  <a:pt x="1959" y="508"/>
                </a:cubicBezTo>
                <a:cubicBezTo>
                  <a:pt x="1961" y="505"/>
                  <a:pt x="1963" y="502"/>
                  <a:pt x="1963" y="496"/>
                </a:cubicBezTo>
                <a:cubicBezTo>
                  <a:pt x="1939" y="502"/>
                  <a:pt x="1921" y="513"/>
                  <a:pt x="1891" y="512"/>
                </a:cubicBezTo>
                <a:cubicBezTo>
                  <a:pt x="1890" y="505"/>
                  <a:pt x="1894" y="504"/>
                  <a:pt x="1899" y="504"/>
                </a:cubicBezTo>
                <a:cubicBezTo>
                  <a:pt x="1882" y="490"/>
                  <a:pt x="1890" y="516"/>
                  <a:pt x="1891" y="528"/>
                </a:cubicBezTo>
                <a:cubicBezTo>
                  <a:pt x="1878" y="523"/>
                  <a:pt x="1892" y="515"/>
                  <a:pt x="1875" y="512"/>
                </a:cubicBezTo>
                <a:cubicBezTo>
                  <a:pt x="1863" y="515"/>
                  <a:pt x="1879" y="521"/>
                  <a:pt x="1875" y="528"/>
                </a:cubicBezTo>
                <a:cubicBezTo>
                  <a:pt x="1872" y="525"/>
                  <a:pt x="1855" y="518"/>
                  <a:pt x="1859" y="532"/>
                </a:cubicBezTo>
                <a:cubicBezTo>
                  <a:pt x="1853" y="525"/>
                  <a:pt x="1841" y="524"/>
                  <a:pt x="1839" y="512"/>
                </a:cubicBezTo>
                <a:cubicBezTo>
                  <a:pt x="1817" y="521"/>
                  <a:pt x="1792" y="526"/>
                  <a:pt x="1779" y="544"/>
                </a:cubicBezTo>
                <a:cubicBezTo>
                  <a:pt x="1768" y="538"/>
                  <a:pt x="1790" y="531"/>
                  <a:pt x="1791" y="524"/>
                </a:cubicBezTo>
                <a:cubicBezTo>
                  <a:pt x="1770" y="524"/>
                  <a:pt x="1773" y="512"/>
                  <a:pt x="1747" y="520"/>
                </a:cubicBezTo>
                <a:cubicBezTo>
                  <a:pt x="1747" y="535"/>
                  <a:pt x="1751" y="531"/>
                  <a:pt x="1747" y="544"/>
                </a:cubicBezTo>
                <a:cubicBezTo>
                  <a:pt x="1740" y="552"/>
                  <a:pt x="1714" y="541"/>
                  <a:pt x="1715" y="556"/>
                </a:cubicBezTo>
                <a:cubicBezTo>
                  <a:pt x="1699" y="541"/>
                  <a:pt x="1693" y="557"/>
                  <a:pt x="1679" y="564"/>
                </a:cubicBezTo>
                <a:cubicBezTo>
                  <a:pt x="1669" y="564"/>
                  <a:pt x="1678" y="551"/>
                  <a:pt x="1683" y="552"/>
                </a:cubicBezTo>
                <a:cubicBezTo>
                  <a:pt x="1661" y="535"/>
                  <a:pt x="1622" y="539"/>
                  <a:pt x="1603" y="552"/>
                </a:cubicBezTo>
                <a:cubicBezTo>
                  <a:pt x="1605" y="556"/>
                  <a:pt x="1607" y="559"/>
                  <a:pt x="1611" y="560"/>
                </a:cubicBezTo>
                <a:cubicBezTo>
                  <a:pt x="1608" y="565"/>
                  <a:pt x="1602" y="567"/>
                  <a:pt x="1595" y="568"/>
                </a:cubicBezTo>
                <a:cubicBezTo>
                  <a:pt x="1587" y="558"/>
                  <a:pt x="1604" y="550"/>
                  <a:pt x="1607" y="540"/>
                </a:cubicBezTo>
                <a:cubicBezTo>
                  <a:pt x="1593" y="521"/>
                  <a:pt x="1569" y="542"/>
                  <a:pt x="1547" y="540"/>
                </a:cubicBezTo>
                <a:cubicBezTo>
                  <a:pt x="1548" y="537"/>
                  <a:pt x="1551" y="536"/>
                  <a:pt x="1551" y="532"/>
                </a:cubicBezTo>
                <a:cubicBezTo>
                  <a:pt x="1543" y="532"/>
                  <a:pt x="1535" y="532"/>
                  <a:pt x="1527" y="532"/>
                </a:cubicBezTo>
                <a:cubicBezTo>
                  <a:pt x="1550" y="544"/>
                  <a:pt x="1522" y="555"/>
                  <a:pt x="1511" y="564"/>
                </a:cubicBezTo>
                <a:cubicBezTo>
                  <a:pt x="1503" y="562"/>
                  <a:pt x="1503" y="558"/>
                  <a:pt x="1507" y="552"/>
                </a:cubicBezTo>
                <a:cubicBezTo>
                  <a:pt x="1497" y="557"/>
                  <a:pt x="1480" y="558"/>
                  <a:pt x="1491" y="544"/>
                </a:cubicBezTo>
                <a:cubicBezTo>
                  <a:pt x="1476" y="542"/>
                  <a:pt x="1477" y="556"/>
                  <a:pt x="1471" y="564"/>
                </a:cubicBezTo>
                <a:cubicBezTo>
                  <a:pt x="1433" y="564"/>
                  <a:pt x="1409" y="594"/>
                  <a:pt x="1387" y="568"/>
                </a:cubicBezTo>
                <a:cubicBezTo>
                  <a:pt x="1395" y="558"/>
                  <a:pt x="1402" y="576"/>
                  <a:pt x="1395" y="556"/>
                </a:cubicBezTo>
                <a:cubicBezTo>
                  <a:pt x="1410" y="557"/>
                  <a:pt x="1414" y="546"/>
                  <a:pt x="1427" y="544"/>
                </a:cubicBezTo>
                <a:cubicBezTo>
                  <a:pt x="1398" y="542"/>
                  <a:pt x="1371" y="552"/>
                  <a:pt x="1343" y="560"/>
                </a:cubicBezTo>
                <a:cubicBezTo>
                  <a:pt x="1343" y="556"/>
                  <a:pt x="1343" y="552"/>
                  <a:pt x="1343" y="548"/>
                </a:cubicBezTo>
                <a:cubicBezTo>
                  <a:pt x="1329" y="550"/>
                  <a:pt x="1312" y="549"/>
                  <a:pt x="1307" y="560"/>
                </a:cubicBezTo>
                <a:cubicBezTo>
                  <a:pt x="1324" y="559"/>
                  <a:pt x="1346" y="570"/>
                  <a:pt x="1371" y="564"/>
                </a:cubicBezTo>
                <a:cubicBezTo>
                  <a:pt x="1365" y="576"/>
                  <a:pt x="1343" y="570"/>
                  <a:pt x="1343" y="588"/>
                </a:cubicBezTo>
                <a:cubicBezTo>
                  <a:pt x="1331" y="585"/>
                  <a:pt x="1347" y="579"/>
                  <a:pt x="1343" y="572"/>
                </a:cubicBezTo>
                <a:cubicBezTo>
                  <a:pt x="1330" y="581"/>
                  <a:pt x="1325" y="577"/>
                  <a:pt x="1311" y="580"/>
                </a:cubicBezTo>
                <a:cubicBezTo>
                  <a:pt x="1310" y="569"/>
                  <a:pt x="1300" y="564"/>
                  <a:pt x="1303" y="540"/>
                </a:cubicBezTo>
                <a:cubicBezTo>
                  <a:pt x="1294" y="559"/>
                  <a:pt x="1255" y="548"/>
                  <a:pt x="1263" y="584"/>
                </a:cubicBezTo>
                <a:cubicBezTo>
                  <a:pt x="1206" y="579"/>
                  <a:pt x="1159" y="585"/>
                  <a:pt x="1095" y="580"/>
                </a:cubicBezTo>
                <a:cubicBezTo>
                  <a:pt x="1091" y="602"/>
                  <a:pt x="1060" y="595"/>
                  <a:pt x="1035" y="596"/>
                </a:cubicBezTo>
                <a:cubicBezTo>
                  <a:pt x="1036" y="610"/>
                  <a:pt x="1019" y="614"/>
                  <a:pt x="995" y="612"/>
                </a:cubicBezTo>
                <a:cubicBezTo>
                  <a:pt x="995" y="601"/>
                  <a:pt x="1014" y="602"/>
                  <a:pt x="1019" y="608"/>
                </a:cubicBezTo>
                <a:cubicBezTo>
                  <a:pt x="1002" y="585"/>
                  <a:pt x="981" y="614"/>
                  <a:pt x="955" y="616"/>
                </a:cubicBezTo>
                <a:cubicBezTo>
                  <a:pt x="930" y="618"/>
                  <a:pt x="898" y="597"/>
                  <a:pt x="879" y="620"/>
                </a:cubicBezTo>
                <a:cubicBezTo>
                  <a:pt x="848" y="610"/>
                  <a:pt x="794" y="623"/>
                  <a:pt x="763" y="612"/>
                </a:cubicBezTo>
                <a:cubicBezTo>
                  <a:pt x="761" y="621"/>
                  <a:pt x="769" y="620"/>
                  <a:pt x="775" y="620"/>
                </a:cubicBezTo>
                <a:cubicBezTo>
                  <a:pt x="724" y="638"/>
                  <a:pt x="678" y="608"/>
                  <a:pt x="631" y="636"/>
                </a:cubicBezTo>
                <a:cubicBezTo>
                  <a:pt x="620" y="637"/>
                  <a:pt x="621" y="625"/>
                  <a:pt x="615" y="620"/>
                </a:cubicBezTo>
                <a:cubicBezTo>
                  <a:pt x="519" y="638"/>
                  <a:pt x="435" y="611"/>
                  <a:pt x="347" y="604"/>
                </a:cubicBezTo>
                <a:cubicBezTo>
                  <a:pt x="307" y="582"/>
                  <a:pt x="237" y="558"/>
                  <a:pt x="187" y="572"/>
                </a:cubicBezTo>
                <a:cubicBezTo>
                  <a:pt x="198" y="551"/>
                  <a:pt x="172" y="538"/>
                  <a:pt x="143" y="544"/>
                </a:cubicBezTo>
                <a:cubicBezTo>
                  <a:pt x="153" y="537"/>
                  <a:pt x="151" y="535"/>
                  <a:pt x="135" y="536"/>
                </a:cubicBezTo>
                <a:cubicBezTo>
                  <a:pt x="134" y="542"/>
                  <a:pt x="139" y="543"/>
                  <a:pt x="139" y="548"/>
                </a:cubicBezTo>
                <a:cubicBezTo>
                  <a:pt x="140" y="558"/>
                  <a:pt x="146" y="543"/>
                  <a:pt x="155" y="548"/>
                </a:cubicBezTo>
                <a:cubicBezTo>
                  <a:pt x="155" y="557"/>
                  <a:pt x="148" y="560"/>
                  <a:pt x="151" y="572"/>
                </a:cubicBezTo>
                <a:cubicBezTo>
                  <a:pt x="138" y="564"/>
                  <a:pt x="136" y="567"/>
                  <a:pt x="127" y="552"/>
                </a:cubicBezTo>
                <a:cubicBezTo>
                  <a:pt x="140" y="544"/>
                  <a:pt x="118" y="533"/>
                  <a:pt x="123" y="516"/>
                </a:cubicBezTo>
                <a:cubicBezTo>
                  <a:pt x="113" y="513"/>
                  <a:pt x="84" y="504"/>
                  <a:pt x="79" y="484"/>
                </a:cubicBezTo>
                <a:cubicBezTo>
                  <a:pt x="71" y="483"/>
                  <a:pt x="66" y="485"/>
                  <a:pt x="67" y="492"/>
                </a:cubicBezTo>
                <a:cubicBezTo>
                  <a:pt x="58" y="488"/>
                  <a:pt x="54" y="478"/>
                  <a:pt x="55" y="464"/>
                </a:cubicBezTo>
                <a:cubicBezTo>
                  <a:pt x="18" y="453"/>
                  <a:pt x="0" y="368"/>
                  <a:pt x="47" y="344"/>
                </a:cubicBezTo>
                <a:cubicBezTo>
                  <a:pt x="48" y="323"/>
                  <a:pt x="40" y="311"/>
                  <a:pt x="23" y="308"/>
                </a:cubicBezTo>
                <a:cubicBezTo>
                  <a:pt x="26" y="305"/>
                  <a:pt x="29" y="297"/>
                  <a:pt x="23" y="296"/>
                </a:cubicBezTo>
                <a:cubicBezTo>
                  <a:pt x="26" y="281"/>
                  <a:pt x="35" y="298"/>
                  <a:pt x="43" y="288"/>
                </a:cubicBezTo>
                <a:cubicBezTo>
                  <a:pt x="35" y="272"/>
                  <a:pt x="25" y="258"/>
                  <a:pt x="19" y="240"/>
                </a:cubicBezTo>
                <a:cubicBezTo>
                  <a:pt x="26" y="236"/>
                  <a:pt x="26" y="225"/>
                  <a:pt x="35" y="224"/>
                </a:cubicBezTo>
                <a:cubicBezTo>
                  <a:pt x="27" y="203"/>
                  <a:pt x="19" y="193"/>
                  <a:pt x="19" y="172"/>
                </a:cubicBezTo>
                <a:cubicBezTo>
                  <a:pt x="37" y="179"/>
                  <a:pt x="38" y="159"/>
                  <a:pt x="47" y="168"/>
                </a:cubicBezTo>
                <a:cubicBezTo>
                  <a:pt x="53" y="171"/>
                  <a:pt x="53" y="149"/>
                  <a:pt x="47" y="152"/>
                </a:cubicBezTo>
                <a:cubicBezTo>
                  <a:pt x="81" y="156"/>
                  <a:pt x="76" y="114"/>
                  <a:pt x="91" y="120"/>
                </a:cubicBezTo>
                <a:cubicBezTo>
                  <a:pt x="68" y="116"/>
                  <a:pt x="62" y="90"/>
                  <a:pt x="31" y="96"/>
                </a:cubicBezTo>
                <a:cubicBezTo>
                  <a:pt x="6" y="58"/>
                  <a:pt x="37" y="39"/>
                  <a:pt x="43" y="0"/>
                </a:cubicBezTo>
                <a:close/>
                <a:moveTo>
                  <a:pt x="35" y="60"/>
                </a:moveTo>
                <a:cubicBezTo>
                  <a:pt x="38" y="71"/>
                  <a:pt x="29" y="70"/>
                  <a:pt x="31" y="80"/>
                </a:cubicBezTo>
                <a:cubicBezTo>
                  <a:pt x="36" y="80"/>
                  <a:pt x="42" y="80"/>
                  <a:pt x="47" y="80"/>
                </a:cubicBezTo>
                <a:cubicBezTo>
                  <a:pt x="48" y="69"/>
                  <a:pt x="47" y="58"/>
                  <a:pt x="35" y="60"/>
                </a:cubicBezTo>
                <a:close/>
                <a:moveTo>
                  <a:pt x="1571" y="216"/>
                </a:moveTo>
                <a:cubicBezTo>
                  <a:pt x="1584" y="216"/>
                  <a:pt x="1596" y="214"/>
                  <a:pt x="1603" y="208"/>
                </a:cubicBezTo>
                <a:cubicBezTo>
                  <a:pt x="1588" y="210"/>
                  <a:pt x="1590" y="194"/>
                  <a:pt x="1571" y="200"/>
                </a:cubicBezTo>
                <a:cubicBezTo>
                  <a:pt x="1571" y="205"/>
                  <a:pt x="1571" y="211"/>
                  <a:pt x="1571" y="216"/>
                </a:cubicBezTo>
                <a:close/>
                <a:moveTo>
                  <a:pt x="1611" y="228"/>
                </a:moveTo>
                <a:cubicBezTo>
                  <a:pt x="1616" y="206"/>
                  <a:pt x="1620" y="228"/>
                  <a:pt x="1619" y="228"/>
                </a:cubicBezTo>
                <a:cubicBezTo>
                  <a:pt x="1651" y="232"/>
                  <a:pt x="1716" y="221"/>
                  <a:pt x="1735" y="220"/>
                </a:cubicBezTo>
                <a:cubicBezTo>
                  <a:pt x="1728" y="220"/>
                  <a:pt x="1725" y="217"/>
                  <a:pt x="1723" y="212"/>
                </a:cubicBezTo>
                <a:cubicBezTo>
                  <a:pt x="1677" y="224"/>
                  <a:pt x="1648" y="203"/>
                  <a:pt x="1611" y="204"/>
                </a:cubicBezTo>
                <a:cubicBezTo>
                  <a:pt x="1608" y="207"/>
                  <a:pt x="1602" y="226"/>
                  <a:pt x="1611" y="228"/>
                </a:cubicBezTo>
                <a:close/>
                <a:moveTo>
                  <a:pt x="1779" y="220"/>
                </a:moveTo>
                <a:cubicBezTo>
                  <a:pt x="1781" y="202"/>
                  <a:pt x="1756" y="211"/>
                  <a:pt x="1747" y="204"/>
                </a:cubicBezTo>
                <a:cubicBezTo>
                  <a:pt x="1747" y="215"/>
                  <a:pt x="1747" y="225"/>
                  <a:pt x="1747" y="236"/>
                </a:cubicBezTo>
                <a:cubicBezTo>
                  <a:pt x="1757" y="230"/>
                  <a:pt x="1765" y="222"/>
                  <a:pt x="1779" y="220"/>
                </a:cubicBezTo>
                <a:close/>
                <a:moveTo>
                  <a:pt x="2083" y="260"/>
                </a:moveTo>
                <a:cubicBezTo>
                  <a:pt x="2066" y="249"/>
                  <a:pt x="2066" y="266"/>
                  <a:pt x="2055" y="272"/>
                </a:cubicBezTo>
                <a:cubicBezTo>
                  <a:pt x="2020" y="279"/>
                  <a:pt x="1992" y="258"/>
                  <a:pt x="1987" y="284"/>
                </a:cubicBezTo>
                <a:cubicBezTo>
                  <a:pt x="2045" y="288"/>
                  <a:pt x="2068" y="291"/>
                  <a:pt x="2083" y="260"/>
                </a:cubicBezTo>
                <a:close/>
                <a:moveTo>
                  <a:pt x="2187" y="284"/>
                </a:moveTo>
                <a:cubicBezTo>
                  <a:pt x="2210" y="296"/>
                  <a:pt x="2238" y="282"/>
                  <a:pt x="2259" y="280"/>
                </a:cubicBezTo>
                <a:cubicBezTo>
                  <a:pt x="2248" y="267"/>
                  <a:pt x="2253" y="262"/>
                  <a:pt x="2267" y="256"/>
                </a:cubicBezTo>
                <a:cubicBezTo>
                  <a:pt x="2248" y="253"/>
                  <a:pt x="2240" y="263"/>
                  <a:pt x="2227" y="256"/>
                </a:cubicBezTo>
                <a:cubicBezTo>
                  <a:pt x="2224" y="272"/>
                  <a:pt x="2253" y="257"/>
                  <a:pt x="2247" y="276"/>
                </a:cubicBezTo>
                <a:cubicBezTo>
                  <a:pt x="2236" y="283"/>
                  <a:pt x="2203" y="262"/>
                  <a:pt x="2187" y="284"/>
                </a:cubicBezTo>
                <a:close/>
                <a:moveTo>
                  <a:pt x="2083" y="284"/>
                </a:moveTo>
                <a:cubicBezTo>
                  <a:pt x="2091" y="285"/>
                  <a:pt x="2130" y="287"/>
                  <a:pt x="2143" y="280"/>
                </a:cubicBezTo>
                <a:cubicBezTo>
                  <a:pt x="2135" y="276"/>
                  <a:pt x="2137" y="262"/>
                  <a:pt x="2123" y="264"/>
                </a:cubicBezTo>
                <a:cubicBezTo>
                  <a:pt x="2116" y="268"/>
                  <a:pt x="2095" y="279"/>
                  <a:pt x="2087" y="268"/>
                </a:cubicBezTo>
                <a:cubicBezTo>
                  <a:pt x="2090" y="267"/>
                  <a:pt x="2095" y="268"/>
                  <a:pt x="2095" y="264"/>
                </a:cubicBezTo>
                <a:cubicBezTo>
                  <a:pt x="2083" y="262"/>
                  <a:pt x="2082" y="273"/>
                  <a:pt x="2083" y="284"/>
                </a:cubicBezTo>
                <a:close/>
                <a:moveTo>
                  <a:pt x="1799" y="288"/>
                </a:moveTo>
                <a:cubicBezTo>
                  <a:pt x="1834" y="285"/>
                  <a:pt x="1884" y="296"/>
                  <a:pt x="1907" y="280"/>
                </a:cubicBezTo>
                <a:cubicBezTo>
                  <a:pt x="1868" y="280"/>
                  <a:pt x="1831" y="281"/>
                  <a:pt x="1799" y="288"/>
                </a:cubicBezTo>
                <a:close/>
                <a:moveTo>
                  <a:pt x="1851" y="316"/>
                </a:moveTo>
                <a:cubicBezTo>
                  <a:pt x="1868" y="329"/>
                  <a:pt x="1890" y="312"/>
                  <a:pt x="1895" y="300"/>
                </a:cubicBezTo>
                <a:cubicBezTo>
                  <a:pt x="1882" y="302"/>
                  <a:pt x="1881" y="293"/>
                  <a:pt x="1867" y="296"/>
                </a:cubicBezTo>
                <a:cubicBezTo>
                  <a:pt x="1870" y="318"/>
                  <a:pt x="1850" y="303"/>
                  <a:pt x="1851" y="316"/>
                </a:cubicBezTo>
                <a:close/>
                <a:moveTo>
                  <a:pt x="1803" y="340"/>
                </a:moveTo>
                <a:cubicBezTo>
                  <a:pt x="1804" y="331"/>
                  <a:pt x="1817" y="333"/>
                  <a:pt x="1815" y="320"/>
                </a:cubicBezTo>
                <a:cubicBezTo>
                  <a:pt x="1807" y="318"/>
                  <a:pt x="1808" y="309"/>
                  <a:pt x="1795" y="312"/>
                </a:cubicBezTo>
                <a:cubicBezTo>
                  <a:pt x="1791" y="327"/>
                  <a:pt x="1808" y="320"/>
                  <a:pt x="1811" y="328"/>
                </a:cubicBezTo>
                <a:cubicBezTo>
                  <a:pt x="1800" y="322"/>
                  <a:pt x="1793" y="338"/>
                  <a:pt x="1803" y="340"/>
                </a:cubicBezTo>
                <a:close/>
                <a:moveTo>
                  <a:pt x="1715" y="372"/>
                </a:moveTo>
                <a:cubicBezTo>
                  <a:pt x="1715" y="384"/>
                  <a:pt x="1717" y="394"/>
                  <a:pt x="1723" y="400"/>
                </a:cubicBezTo>
                <a:cubicBezTo>
                  <a:pt x="1738" y="391"/>
                  <a:pt x="1761" y="370"/>
                  <a:pt x="1775" y="372"/>
                </a:cubicBezTo>
                <a:cubicBezTo>
                  <a:pt x="1775" y="363"/>
                  <a:pt x="1768" y="360"/>
                  <a:pt x="1771" y="348"/>
                </a:cubicBezTo>
                <a:cubicBezTo>
                  <a:pt x="1744" y="344"/>
                  <a:pt x="1739" y="364"/>
                  <a:pt x="1715" y="372"/>
                </a:cubicBezTo>
                <a:close/>
                <a:moveTo>
                  <a:pt x="1615" y="400"/>
                </a:moveTo>
                <a:cubicBezTo>
                  <a:pt x="1628" y="402"/>
                  <a:pt x="1634" y="397"/>
                  <a:pt x="1643" y="396"/>
                </a:cubicBezTo>
                <a:cubicBezTo>
                  <a:pt x="1646" y="385"/>
                  <a:pt x="1637" y="386"/>
                  <a:pt x="1639" y="376"/>
                </a:cubicBezTo>
                <a:cubicBezTo>
                  <a:pt x="1646" y="375"/>
                  <a:pt x="1659" y="387"/>
                  <a:pt x="1663" y="376"/>
                </a:cubicBezTo>
                <a:cubicBezTo>
                  <a:pt x="1653" y="368"/>
                  <a:pt x="1631" y="373"/>
                  <a:pt x="1615" y="372"/>
                </a:cubicBezTo>
                <a:cubicBezTo>
                  <a:pt x="1619" y="397"/>
                  <a:pt x="1602" y="378"/>
                  <a:pt x="1595" y="388"/>
                </a:cubicBezTo>
                <a:cubicBezTo>
                  <a:pt x="1604" y="389"/>
                  <a:pt x="1614" y="391"/>
                  <a:pt x="1611" y="404"/>
                </a:cubicBezTo>
                <a:cubicBezTo>
                  <a:pt x="1598" y="402"/>
                  <a:pt x="1583" y="403"/>
                  <a:pt x="1587" y="384"/>
                </a:cubicBezTo>
                <a:cubicBezTo>
                  <a:pt x="1576" y="388"/>
                  <a:pt x="1559" y="386"/>
                  <a:pt x="1563" y="404"/>
                </a:cubicBezTo>
                <a:cubicBezTo>
                  <a:pt x="1582" y="408"/>
                  <a:pt x="1557" y="394"/>
                  <a:pt x="1571" y="392"/>
                </a:cubicBezTo>
                <a:cubicBezTo>
                  <a:pt x="1571" y="400"/>
                  <a:pt x="1582" y="397"/>
                  <a:pt x="1579" y="408"/>
                </a:cubicBezTo>
                <a:cubicBezTo>
                  <a:pt x="1570" y="407"/>
                  <a:pt x="1566" y="411"/>
                  <a:pt x="1567" y="420"/>
                </a:cubicBezTo>
                <a:cubicBezTo>
                  <a:pt x="1579" y="424"/>
                  <a:pt x="1591" y="421"/>
                  <a:pt x="1595" y="424"/>
                </a:cubicBezTo>
                <a:cubicBezTo>
                  <a:pt x="1595" y="428"/>
                  <a:pt x="1598" y="429"/>
                  <a:pt x="1599" y="432"/>
                </a:cubicBezTo>
                <a:cubicBezTo>
                  <a:pt x="1592" y="432"/>
                  <a:pt x="1589" y="435"/>
                  <a:pt x="1587" y="440"/>
                </a:cubicBezTo>
                <a:cubicBezTo>
                  <a:pt x="1611" y="435"/>
                  <a:pt x="1610" y="450"/>
                  <a:pt x="1639" y="436"/>
                </a:cubicBezTo>
                <a:cubicBezTo>
                  <a:pt x="1638" y="417"/>
                  <a:pt x="1626" y="409"/>
                  <a:pt x="1615" y="400"/>
                </a:cubicBezTo>
                <a:close/>
                <a:moveTo>
                  <a:pt x="1675" y="420"/>
                </a:moveTo>
                <a:cubicBezTo>
                  <a:pt x="1667" y="427"/>
                  <a:pt x="1670" y="420"/>
                  <a:pt x="1659" y="420"/>
                </a:cubicBezTo>
                <a:cubicBezTo>
                  <a:pt x="1661" y="433"/>
                  <a:pt x="1648" y="431"/>
                  <a:pt x="1647" y="440"/>
                </a:cubicBezTo>
                <a:cubicBezTo>
                  <a:pt x="1678" y="440"/>
                  <a:pt x="1699" y="430"/>
                  <a:pt x="1715" y="416"/>
                </a:cubicBezTo>
                <a:cubicBezTo>
                  <a:pt x="1714" y="403"/>
                  <a:pt x="1703" y="398"/>
                  <a:pt x="1707" y="380"/>
                </a:cubicBezTo>
                <a:cubicBezTo>
                  <a:pt x="1695" y="384"/>
                  <a:pt x="1699" y="404"/>
                  <a:pt x="1679" y="400"/>
                </a:cubicBezTo>
                <a:cubicBezTo>
                  <a:pt x="1671" y="390"/>
                  <a:pt x="1685" y="379"/>
                  <a:pt x="1671" y="380"/>
                </a:cubicBezTo>
                <a:cubicBezTo>
                  <a:pt x="1671" y="396"/>
                  <a:pt x="1665" y="407"/>
                  <a:pt x="1675" y="420"/>
                </a:cubicBezTo>
                <a:close/>
                <a:moveTo>
                  <a:pt x="1831" y="428"/>
                </a:moveTo>
                <a:cubicBezTo>
                  <a:pt x="1837" y="434"/>
                  <a:pt x="1854" y="434"/>
                  <a:pt x="1851" y="420"/>
                </a:cubicBezTo>
                <a:cubicBezTo>
                  <a:pt x="1841" y="419"/>
                  <a:pt x="1834" y="422"/>
                  <a:pt x="1831" y="428"/>
                </a:cubicBezTo>
                <a:close/>
                <a:moveTo>
                  <a:pt x="1639" y="472"/>
                </a:moveTo>
                <a:cubicBezTo>
                  <a:pt x="1645" y="470"/>
                  <a:pt x="1660" y="477"/>
                  <a:pt x="1659" y="468"/>
                </a:cubicBezTo>
                <a:cubicBezTo>
                  <a:pt x="1652" y="466"/>
                  <a:pt x="1660" y="463"/>
                  <a:pt x="1659" y="456"/>
                </a:cubicBezTo>
                <a:cubicBezTo>
                  <a:pt x="1650" y="458"/>
                  <a:pt x="1640" y="461"/>
                  <a:pt x="1639" y="472"/>
                </a:cubicBezTo>
                <a:close/>
                <a:moveTo>
                  <a:pt x="1531" y="476"/>
                </a:moveTo>
                <a:cubicBezTo>
                  <a:pt x="1549" y="485"/>
                  <a:pt x="1579" y="469"/>
                  <a:pt x="1587" y="480"/>
                </a:cubicBezTo>
                <a:cubicBezTo>
                  <a:pt x="1584" y="486"/>
                  <a:pt x="1567" y="479"/>
                  <a:pt x="1571" y="492"/>
                </a:cubicBezTo>
                <a:cubicBezTo>
                  <a:pt x="1579" y="491"/>
                  <a:pt x="1580" y="497"/>
                  <a:pt x="1587" y="496"/>
                </a:cubicBezTo>
                <a:cubicBezTo>
                  <a:pt x="1584" y="479"/>
                  <a:pt x="1610" y="490"/>
                  <a:pt x="1615" y="480"/>
                </a:cubicBezTo>
                <a:cubicBezTo>
                  <a:pt x="1608" y="480"/>
                  <a:pt x="1605" y="477"/>
                  <a:pt x="1603" y="472"/>
                </a:cubicBezTo>
                <a:cubicBezTo>
                  <a:pt x="1609" y="470"/>
                  <a:pt x="1624" y="477"/>
                  <a:pt x="1623" y="468"/>
                </a:cubicBezTo>
                <a:cubicBezTo>
                  <a:pt x="1606" y="456"/>
                  <a:pt x="1554" y="467"/>
                  <a:pt x="1531" y="476"/>
                </a:cubicBezTo>
                <a:close/>
                <a:moveTo>
                  <a:pt x="1631" y="492"/>
                </a:moveTo>
                <a:cubicBezTo>
                  <a:pt x="1633" y="480"/>
                  <a:pt x="1654" y="489"/>
                  <a:pt x="1659" y="480"/>
                </a:cubicBezTo>
                <a:cubicBezTo>
                  <a:pt x="1654" y="473"/>
                  <a:pt x="1617" y="481"/>
                  <a:pt x="1631" y="492"/>
                </a:cubicBezTo>
                <a:close/>
                <a:moveTo>
                  <a:pt x="1671" y="532"/>
                </a:moveTo>
                <a:cubicBezTo>
                  <a:pt x="1670" y="552"/>
                  <a:pt x="1693" y="542"/>
                  <a:pt x="1691" y="528"/>
                </a:cubicBezTo>
                <a:cubicBezTo>
                  <a:pt x="1681" y="526"/>
                  <a:pt x="1682" y="535"/>
                  <a:pt x="1671" y="532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231"/>
          <p:cNvSpPr>
            <a:spLocks noEditPoints="1"/>
          </p:cNvSpPr>
          <p:nvPr/>
        </p:nvSpPr>
        <p:spPr bwMode="auto">
          <a:xfrm rot="5400000" flipV="1">
            <a:off x="3667917" y="3600031"/>
            <a:ext cx="4425214" cy="45719"/>
          </a:xfrm>
          <a:custGeom>
            <a:gdLst>
              <a:gd name="T0" fmla="*/ 159 w 2723"/>
              <a:gd name="T1" fmla="*/ 100 h 638"/>
              <a:gd name="T2" fmla="*/ 391 w 2723"/>
              <a:gd name="T3" fmla="*/ 96 h 638"/>
              <a:gd name="T4" fmla="*/ 663 w 2723"/>
              <a:gd name="T5" fmla="*/ 112 h 638"/>
              <a:gd name="T6" fmla="*/ 1347 w 2723"/>
              <a:gd name="T7" fmla="*/ 164 h 638"/>
              <a:gd name="T8" fmla="*/ 1399 w 2723"/>
              <a:gd name="T9" fmla="*/ 196 h 638"/>
              <a:gd name="T10" fmla="*/ 1559 w 2723"/>
              <a:gd name="T11" fmla="*/ 196 h 638"/>
              <a:gd name="T12" fmla="*/ 1855 w 2723"/>
              <a:gd name="T13" fmla="*/ 236 h 638"/>
              <a:gd name="T14" fmla="*/ 2107 w 2723"/>
              <a:gd name="T15" fmla="*/ 232 h 638"/>
              <a:gd name="T16" fmla="*/ 2447 w 2723"/>
              <a:gd name="T17" fmla="*/ 240 h 638"/>
              <a:gd name="T18" fmla="*/ 2287 w 2723"/>
              <a:gd name="T19" fmla="*/ 276 h 638"/>
              <a:gd name="T20" fmla="*/ 2623 w 2723"/>
              <a:gd name="T21" fmla="*/ 328 h 638"/>
              <a:gd name="T22" fmla="*/ 2575 w 2723"/>
              <a:gd name="T23" fmla="*/ 304 h 638"/>
              <a:gd name="T24" fmla="*/ 2563 w 2723"/>
              <a:gd name="T25" fmla="*/ 336 h 638"/>
              <a:gd name="T26" fmla="*/ 2463 w 2723"/>
              <a:gd name="T27" fmla="*/ 324 h 638"/>
              <a:gd name="T28" fmla="*/ 2419 w 2723"/>
              <a:gd name="T29" fmla="*/ 324 h 638"/>
              <a:gd name="T30" fmla="*/ 2303 w 2723"/>
              <a:gd name="T31" fmla="*/ 332 h 638"/>
              <a:gd name="T32" fmla="*/ 2231 w 2723"/>
              <a:gd name="T33" fmla="*/ 316 h 638"/>
              <a:gd name="T34" fmla="*/ 2015 w 2723"/>
              <a:gd name="T35" fmla="*/ 296 h 638"/>
              <a:gd name="T36" fmla="*/ 1899 w 2723"/>
              <a:gd name="T37" fmla="*/ 364 h 638"/>
              <a:gd name="T38" fmla="*/ 1803 w 2723"/>
              <a:gd name="T39" fmla="*/ 400 h 638"/>
              <a:gd name="T40" fmla="*/ 1755 w 2723"/>
              <a:gd name="T41" fmla="*/ 436 h 638"/>
              <a:gd name="T42" fmla="*/ 1831 w 2723"/>
              <a:gd name="T43" fmla="*/ 408 h 638"/>
              <a:gd name="T44" fmla="*/ 1899 w 2723"/>
              <a:gd name="T45" fmla="*/ 444 h 638"/>
              <a:gd name="T46" fmla="*/ 1831 w 2723"/>
              <a:gd name="T47" fmla="*/ 460 h 638"/>
              <a:gd name="T48" fmla="*/ 1755 w 2723"/>
              <a:gd name="T49" fmla="*/ 460 h 638"/>
              <a:gd name="T50" fmla="*/ 1671 w 2723"/>
              <a:gd name="T51" fmla="*/ 480 h 638"/>
              <a:gd name="T52" fmla="*/ 1963 w 2723"/>
              <a:gd name="T53" fmla="*/ 492 h 638"/>
              <a:gd name="T54" fmla="*/ 1959 w 2723"/>
              <a:gd name="T55" fmla="*/ 508 h 638"/>
              <a:gd name="T56" fmla="*/ 1875 w 2723"/>
              <a:gd name="T57" fmla="*/ 528 h 638"/>
              <a:gd name="T58" fmla="*/ 1747 w 2723"/>
              <a:gd name="T59" fmla="*/ 544 h 638"/>
              <a:gd name="T60" fmla="*/ 1595 w 2723"/>
              <a:gd name="T61" fmla="*/ 568 h 638"/>
              <a:gd name="T62" fmla="*/ 1507 w 2723"/>
              <a:gd name="T63" fmla="*/ 552 h 638"/>
              <a:gd name="T64" fmla="*/ 1343 w 2723"/>
              <a:gd name="T65" fmla="*/ 560 h 638"/>
              <a:gd name="T66" fmla="*/ 1311 w 2723"/>
              <a:gd name="T67" fmla="*/ 580 h 638"/>
              <a:gd name="T68" fmla="*/ 1019 w 2723"/>
              <a:gd name="T69" fmla="*/ 608 h 638"/>
              <a:gd name="T70" fmla="*/ 615 w 2723"/>
              <a:gd name="T71" fmla="*/ 620 h 638"/>
              <a:gd name="T72" fmla="*/ 155 w 2723"/>
              <a:gd name="T73" fmla="*/ 548 h 638"/>
              <a:gd name="T74" fmla="*/ 55 w 2723"/>
              <a:gd name="T75" fmla="*/ 464 h 638"/>
              <a:gd name="T76" fmla="*/ 35 w 2723"/>
              <a:gd name="T77" fmla="*/ 224 h 638"/>
              <a:gd name="T78" fmla="*/ 43 w 2723"/>
              <a:gd name="T79" fmla="*/ 0 h 638"/>
              <a:gd name="T80" fmla="*/ 1603 w 2723"/>
              <a:gd name="T81" fmla="*/ 208 h 638"/>
              <a:gd name="T82" fmla="*/ 1723 w 2723"/>
              <a:gd name="T83" fmla="*/ 212 h 638"/>
              <a:gd name="T84" fmla="*/ 1779 w 2723"/>
              <a:gd name="T85" fmla="*/ 220 h 638"/>
              <a:gd name="T86" fmla="*/ 2259 w 2723"/>
              <a:gd name="T87" fmla="*/ 280 h 638"/>
              <a:gd name="T88" fmla="*/ 2143 w 2723"/>
              <a:gd name="T89" fmla="*/ 280 h 638"/>
              <a:gd name="T90" fmla="*/ 1907 w 2723"/>
              <a:gd name="T91" fmla="*/ 280 h 638"/>
              <a:gd name="T92" fmla="*/ 1803 w 2723"/>
              <a:gd name="T93" fmla="*/ 340 h 638"/>
              <a:gd name="T94" fmla="*/ 1723 w 2723"/>
              <a:gd name="T95" fmla="*/ 400 h 638"/>
              <a:gd name="T96" fmla="*/ 1639 w 2723"/>
              <a:gd name="T97" fmla="*/ 376 h 638"/>
              <a:gd name="T98" fmla="*/ 1563 w 2723"/>
              <a:gd name="T99" fmla="*/ 404 h 638"/>
              <a:gd name="T100" fmla="*/ 1587 w 2723"/>
              <a:gd name="T101" fmla="*/ 440 h 638"/>
              <a:gd name="T102" fmla="*/ 1715 w 2723"/>
              <a:gd name="T103" fmla="*/ 416 h 638"/>
              <a:gd name="T104" fmla="*/ 1851 w 2723"/>
              <a:gd name="T105" fmla="*/ 420 h 638"/>
              <a:gd name="T106" fmla="*/ 1531 w 2723"/>
              <a:gd name="T107" fmla="*/ 476 h 638"/>
              <a:gd name="T108" fmla="*/ 1623 w 2723"/>
              <a:gd name="T109" fmla="*/ 468 h 638"/>
              <a:gd name="T110" fmla="*/ 1691 w 2723"/>
              <a:gd name="T111" fmla="*/ 528 h 6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723" h="638">
                <a:moveTo>
                  <a:pt x="43" y="0"/>
                </a:moveTo>
                <a:cubicBezTo>
                  <a:pt x="56" y="7"/>
                  <a:pt x="50" y="67"/>
                  <a:pt x="47" y="80"/>
                </a:cubicBezTo>
                <a:cubicBezTo>
                  <a:pt x="66" y="95"/>
                  <a:pt x="77" y="94"/>
                  <a:pt x="91" y="112"/>
                </a:cubicBezTo>
                <a:cubicBezTo>
                  <a:pt x="105" y="107"/>
                  <a:pt x="94" y="77"/>
                  <a:pt x="111" y="76"/>
                </a:cubicBezTo>
                <a:cubicBezTo>
                  <a:pt x="99" y="104"/>
                  <a:pt x="131" y="92"/>
                  <a:pt x="119" y="116"/>
                </a:cubicBezTo>
                <a:cubicBezTo>
                  <a:pt x="140" y="113"/>
                  <a:pt x="148" y="123"/>
                  <a:pt x="159" y="100"/>
                </a:cubicBezTo>
                <a:cubicBezTo>
                  <a:pt x="166" y="104"/>
                  <a:pt x="169" y="114"/>
                  <a:pt x="163" y="120"/>
                </a:cubicBezTo>
                <a:cubicBezTo>
                  <a:pt x="179" y="116"/>
                  <a:pt x="175" y="104"/>
                  <a:pt x="179" y="96"/>
                </a:cubicBezTo>
                <a:cubicBezTo>
                  <a:pt x="186" y="96"/>
                  <a:pt x="192" y="96"/>
                  <a:pt x="199" y="96"/>
                </a:cubicBezTo>
                <a:cubicBezTo>
                  <a:pt x="172" y="120"/>
                  <a:pt x="253" y="113"/>
                  <a:pt x="267" y="104"/>
                </a:cubicBezTo>
                <a:cubicBezTo>
                  <a:pt x="263" y="93"/>
                  <a:pt x="258" y="116"/>
                  <a:pt x="251" y="104"/>
                </a:cubicBezTo>
                <a:cubicBezTo>
                  <a:pt x="272" y="87"/>
                  <a:pt x="356" y="84"/>
                  <a:pt x="391" y="96"/>
                </a:cubicBezTo>
                <a:cubicBezTo>
                  <a:pt x="392" y="105"/>
                  <a:pt x="377" y="98"/>
                  <a:pt x="371" y="100"/>
                </a:cubicBezTo>
                <a:cubicBezTo>
                  <a:pt x="438" y="88"/>
                  <a:pt x="489" y="130"/>
                  <a:pt x="575" y="112"/>
                </a:cubicBezTo>
                <a:cubicBezTo>
                  <a:pt x="581" y="122"/>
                  <a:pt x="580" y="139"/>
                  <a:pt x="587" y="148"/>
                </a:cubicBezTo>
                <a:cubicBezTo>
                  <a:pt x="615" y="145"/>
                  <a:pt x="618" y="127"/>
                  <a:pt x="643" y="140"/>
                </a:cubicBezTo>
                <a:cubicBezTo>
                  <a:pt x="655" y="136"/>
                  <a:pt x="656" y="128"/>
                  <a:pt x="651" y="116"/>
                </a:cubicBezTo>
                <a:cubicBezTo>
                  <a:pt x="657" y="116"/>
                  <a:pt x="662" y="117"/>
                  <a:pt x="663" y="112"/>
                </a:cubicBezTo>
                <a:cubicBezTo>
                  <a:pt x="670" y="113"/>
                  <a:pt x="672" y="119"/>
                  <a:pt x="671" y="128"/>
                </a:cubicBezTo>
                <a:cubicBezTo>
                  <a:pt x="699" y="119"/>
                  <a:pt x="726" y="131"/>
                  <a:pt x="767" y="124"/>
                </a:cubicBezTo>
                <a:cubicBezTo>
                  <a:pt x="780" y="148"/>
                  <a:pt x="824" y="128"/>
                  <a:pt x="839" y="156"/>
                </a:cubicBezTo>
                <a:cubicBezTo>
                  <a:pt x="916" y="130"/>
                  <a:pt x="998" y="169"/>
                  <a:pt x="1071" y="148"/>
                </a:cubicBezTo>
                <a:cubicBezTo>
                  <a:pt x="1149" y="160"/>
                  <a:pt x="1213" y="167"/>
                  <a:pt x="1275" y="156"/>
                </a:cubicBezTo>
                <a:cubicBezTo>
                  <a:pt x="1282" y="193"/>
                  <a:pt x="1321" y="156"/>
                  <a:pt x="1347" y="164"/>
                </a:cubicBezTo>
                <a:cubicBezTo>
                  <a:pt x="1358" y="166"/>
                  <a:pt x="1347" y="177"/>
                  <a:pt x="1339" y="172"/>
                </a:cubicBezTo>
                <a:cubicBezTo>
                  <a:pt x="1346" y="175"/>
                  <a:pt x="1350" y="182"/>
                  <a:pt x="1359" y="184"/>
                </a:cubicBezTo>
                <a:cubicBezTo>
                  <a:pt x="1362" y="183"/>
                  <a:pt x="1363" y="180"/>
                  <a:pt x="1367" y="180"/>
                </a:cubicBezTo>
                <a:cubicBezTo>
                  <a:pt x="1370" y="169"/>
                  <a:pt x="1359" y="172"/>
                  <a:pt x="1355" y="168"/>
                </a:cubicBezTo>
                <a:cubicBezTo>
                  <a:pt x="1371" y="154"/>
                  <a:pt x="1380" y="180"/>
                  <a:pt x="1391" y="164"/>
                </a:cubicBezTo>
                <a:cubicBezTo>
                  <a:pt x="1400" y="175"/>
                  <a:pt x="1382" y="190"/>
                  <a:pt x="1399" y="196"/>
                </a:cubicBezTo>
                <a:cubicBezTo>
                  <a:pt x="1419" y="197"/>
                  <a:pt x="1404" y="182"/>
                  <a:pt x="1411" y="176"/>
                </a:cubicBezTo>
                <a:cubicBezTo>
                  <a:pt x="1414" y="172"/>
                  <a:pt x="1446" y="184"/>
                  <a:pt x="1427" y="172"/>
                </a:cubicBezTo>
                <a:cubicBezTo>
                  <a:pt x="1484" y="166"/>
                  <a:pt x="1507" y="179"/>
                  <a:pt x="1555" y="192"/>
                </a:cubicBezTo>
                <a:cubicBezTo>
                  <a:pt x="1529" y="198"/>
                  <a:pt x="1496" y="202"/>
                  <a:pt x="1483" y="200"/>
                </a:cubicBezTo>
                <a:cubicBezTo>
                  <a:pt x="1504" y="218"/>
                  <a:pt x="1563" y="206"/>
                  <a:pt x="1559" y="216"/>
                </a:cubicBezTo>
                <a:cubicBezTo>
                  <a:pt x="1565" y="211"/>
                  <a:pt x="1571" y="197"/>
                  <a:pt x="1559" y="196"/>
                </a:cubicBezTo>
                <a:cubicBezTo>
                  <a:pt x="1577" y="181"/>
                  <a:pt x="1603" y="194"/>
                  <a:pt x="1635" y="188"/>
                </a:cubicBezTo>
                <a:cubicBezTo>
                  <a:pt x="1615" y="209"/>
                  <a:pt x="1760" y="197"/>
                  <a:pt x="1799" y="196"/>
                </a:cubicBezTo>
                <a:cubicBezTo>
                  <a:pt x="1792" y="210"/>
                  <a:pt x="1798" y="216"/>
                  <a:pt x="1807" y="204"/>
                </a:cubicBezTo>
                <a:cubicBezTo>
                  <a:pt x="1816" y="205"/>
                  <a:pt x="1809" y="222"/>
                  <a:pt x="1807" y="224"/>
                </a:cubicBezTo>
                <a:cubicBezTo>
                  <a:pt x="1818" y="222"/>
                  <a:pt x="1841" y="231"/>
                  <a:pt x="1835" y="212"/>
                </a:cubicBezTo>
                <a:cubicBezTo>
                  <a:pt x="1846" y="216"/>
                  <a:pt x="1858" y="219"/>
                  <a:pt x="1855" y="236"/>
                </a:cubicBezTo>
                <a:cubicBezTo>
                  <a:pt x="1858" y="234"/>
                  <a:pt x="1861" y="232"/>
                  <a:pt x="1867" y="232"/>
                </a:cubicBezTo>
                <a:cubicBezTo>
                  <a:pt x="1862" y="227"/>
                  <a:pt x="1856" y="225"/>
                  <a:pt x="1859" y="212"/>
                </a:cubicBezTo>
                <a:cubicBezTo>
                  <a:pt x="1880" y="227"/>
                  <a:pt x="1885" y="208"/>
                  <a:pt x="1903" y="204"/>
                </a:cubicBezTo>
                <a:cubicBezTo>
                  <a:pt x="1901" y="214"/>
                  <a:pt x="1910" y="213"/>
                  <a:pt x="1907" y="224"/>
                </a:cubicBezTo>
                <a:cubicBezTo>
                  <a:pt x="1916" y="225"/>
                  <a:pt x="1911" y="212"/>
                  <a:pt x="1919" y="212"/>
                </a:cubicBezTo>
                <a:cubicBezTo>
                  <a:pt x="1959" y="231"/>
                  <a:pt x="2055" y="214"/>
                  <a:pt x="2107" y="232"/>
                </a:cubicBezTo>
                <a:cubicBezTo>
                  <a:pt x="2156" y="220"/>
                  <a:pt x="2218" y="230"/>
                  <a:pt x="2287" y="228"/>
                </a:cubicBezTo>
                <a:cubicBezTo>
                  <a:pt x="2275" y="251"/>
                  <a:pt x="2332" y="214"/>
                  <a:pt x="2351" y="228"/>
                </a:cubicBezTo>
                <a:cubicBezTo>
                  <a:pt x="2344" y="242"/>
                  <a:pt x="2351" y="240"/>
                  <a:pt x="2359" y="248"/>
                </a:cubicBezTo>
                <a:cubicBezTo>
                  <a:pt x="2368" y="247"/>
                  <a:pt x="2368" y="238"/>
                  <a:pt x="2367" y="228"/>
                </a:cubicBezTo>
                <a:cubicBezTo>
                  <a:pt x="2402" y="224"/>
                  <a:pt x="2419" y="240"/>
                  <a:pt x="2439" y="232"/>
                </a:cubicBezTo>
                <a:cubicBezTo>
                  <a:pt x="2433" y="239"/>
                  <a:pt x="2435" y="241"/>
                  <a:pt x="2447" y="240"/>
                </a:cubicBezTo>
                <a:cubicBezTo>
                  <a:pt x="2443" y="245"/>
                  <a:pt x="2443" y="255"/>
                  <a:pt x="2439" y="260"/>
                </a:cubicBezTo>
                <a:cubicBezTo>
                  <a:pt x="2410" y="260"/>
                  <a:pt x="2373" y="253"/>
                  <a:pt x="2343" y="256"/>
                </a:cubicBezTo>
                <a:cubicBezTo>
                  <a:pt x="2338" y="257"/>
                  <a:pt x="2340" y="263"/>
                  <a:pt x="2339" y="268"/>
                </a:cubicBezTo>
                <a:cubicBezTo>
                  <a:pt x="2318" y="266"/>
                  <a:pt x="2294" y="286"/>
                  <a:pt x="2287" y="264"/>
                </a:cubicBezTo>
                <a:cubicBezTo>
                  <a:pt x="2281" y="270"/>
                  <a:pt x="2277" y="278"/>
                  <a:pt x="2267" y="280"/>
                </a:cubicBezTo>
                <a:cubicBezTo>
                  <a:pt x="2269" y="289"/>
                  <a:pt x="2289" y="284"/>
                  <a:pt x="2287" y="276"/>
                </a:cubicBezTo>
                <a:cubicBezTo>
                  <a:pt x="2360" y="311"/>
                  <a:pt x="2595" y="280"/>
                  <a:pt x="2723" y="296"/>
                </a:cubicBezTo>
                <a:cubicBezTo>
                  <a:pt x="2719" y="306"/>
                  <a:pt x="2702" y="304"/>
                  <a:pt x="2687" y="304"/>
                </a:cubicBezTo>
                <a:cubicBezTo>
                  <a:pt x="2682" y="317"/>
                  <a:pt x="2674" y="328"/>
                  <a:pt x="2663" y="336"/>
                </a:cubicBezTo>
                <a:cubicBezTo>
                  <a:pt x="2654" y="333"/>
                  <a:pt x="2666" y="318"/>
                  <a:pt x="2667" y="312"/>
                </a:cubicBezTo>
                <a:cubicBezTo>
                  <a:pt x="2648" y="305"/>
                  <a:pt x="2636" y="321"/>
                  <a:pt x="2627" y="332"/>
                </a:cubicBezTo>
                <a:cubicBezTo>
                  <a:pt x="2624" y="333"/>
                  <a:pt x="2623" y="330"/>
                  <a:pt x="2623" y="328"/>
                </a:cubicBezTo>
                <a:cubicBezTo>
                  <a:pt x="2620" y="328"/>
                  <a:pt x="2618" y="328"/>
                  <a:pt x="2615" y="328"/>
                </a:cubicBezTo>
                <a:cubicBezTo>
                  <a:pt x="2612" y="316"/>
                  <a:pt x="2622" y="316"/>
                  <a:pt x="2619" y="304"/>
                </a:cubicBezTo>
                <a:cubicBezTo>
                  <a:pt x="2610" y="309"/>
                  <a:pt x="2597" y="311"/>
                  <a:pt x="2599" y="328"/>
                </a:cubicBezTo>
                <a:cubicBezTo>
                  <a:pt x="2591" y="328"/>
                  <a:pt x="2583" y="328"/>
                  <a:pt x="2575" y="328"/>
                </a:cubicBezTo>
                <a:cubicBezTo>
                  <a:pt x="2577" y="323"/>
                  <a:pt x="2580" y="320"/>
                  <a:pt x="2587" y="320"/>
                </a:cubicBezTo>
                <a:cubicBezTo>
                  <a:pt x="2583" y="315"/>
                  <a:pt x="2583" y="305"/>
                  <a:pt x="2575" y="304"/>
                </a:cubicBezTo>
                <a:cubicBezTo>
                  <a:pt x="2567" y="305"/>
                  <a:pt x="2574" y="322"/>
                  <a:pt x="2567" y="324"/>
                </a:cubicBezTo>
                <a:cubicBezTo>
                  <a:pt x="2558" y="322"/>
                  <a:pt x="2568" y="302"/>
                  <a:pt x="2555" y="304"/>
                </a:cubicBezTo>
                <a:cubicBezTo>
                  <a:pt x="2557" y="313"/>
                  <a:pt x="2542" y="318"/>
                  <a:pt x="2531" y="324"/>
                </a:cubicBezTo>
                <a:cubicBezTo>
                  <a:pt x="2538" y="335"/>
                  <a:pt x="2550" y="320"/>
                  <a:pt x="2555" y="316"/>
                </a:cubicBezTo>
                <a:cubicBezTo>
                  <a:pt x="2563" y="316"/>
                  <a:pt x="2553" y="332"/>
                  <a:pt x="2547" y="332"/>
                </a:cubicBezTo>
                <a:cubicBezTo>
                  <a:pt x="2550" y="338"/>
                  <a:pt x="2553" y="331"/>
                  <a:pt x="2563" y="336"/>
                </a:cubicBezTo>
                <a:cubicBezTo>
                  <a:pt x="2567" y="349"/>
                  <a:pt x="2550" y="341"/>
                  <a:pt x="2551" y="352"/>
                </a:cubicBezTo>
                <a:cubicBezTo>
                  <a:pt x="2543" y="337"/>
                  <a:pt x="2538" y="349"/>
                  <a:pt x="2535" y="360"/>
                </a:cubicBezTo>
                <a:cubicBezTo>
                  <a:pt x="2528" y="356"/>
                  <a:pt x="2530" y="344"/>
                  <a:pt x="2515" y="348"/>
                </a:cubicBezTo>
                <a:cubicBezTo>
                  <a:pt x="2518" y="336"/>
                  <a:pt x="2521" y="343"/>
                  <a:pt x="2531" y="344"/>
                </a:cubicBezTo>
                <a:cubicBezTo>
                  <a:pt x="2525" y="344"/>
                  <a:pt x="2514" y="304"/>
                  <a:pt x="2523" y="312"/>
                </a:cubicBezTo>
                <a:cubicBezTo>
                  <a:pt x="2504" y="296"/>
                  <a:pt x="2487" y="318"/>
                  <a:pt x="2463" y="324"/>
                </a:cubicBezTo>
                <a:cubicBezTo>
                  <a:pt x="2464" y="333"/>
                  <a:pt x="2480" y="326"/>
                  <a:pt x="2487" y="328"/>
                </a:cubicBezTo>
                <a:cubicBezTo>
                  <a:pt x="2470" y="341"/>
                  <a:pt x="2441" y="340"/>
                  <a:pt x="2427" y="356"/>
                </a:cubicBezTo>
                <a:cubicBezTo>
                  <a:pt x="2432" y="339"/>
                  <a:pt x="2427" y="340"/>
                  <a:pt x="2423" y="324"/>
                </a:cubicBezTo>
                <a:cubicBezTo>
                  <a:pt x="2411" y="327"/>
                  <a:pt x="2428" y="334"/>
                  <a:pt x="2423" y="344"/>
                </a:cubicBezTo>
                <a:cubicBezTo>
                  <a:pt x="2418" y="349"/>
                  <a:pt x="2409" y="349"/>
                  <a:pt x="2399" y="348"/>
                </a:cubicBezTo>
                <a:cubicBezTo>
                  <a:pt x="2400" y="334"/>
                  <a:pt x="2408" y="328"/>
                  <a:pt x="2419" y="324"/>
                </a:cubicBezTo>
                <a:cubicBezTo>
                  <a:pt x="2415" y="309"/>
                  <a:pt x="2408" y="311"/>
                  <a:pt x="2423" y="304"/>
                </a:cubicBezTo>
                <a:cubicBezTo>
                  <a:pt x="2419" y="289"/>
                  <a:pt x="2407" y="319"/>
                  <a:pt x="2403" y="304"/>
                </a:cubicBezTo>
                <a:cubicBezTo>
                  <a:pt x="2398" y="305"/>
                  <a:pt x="2400" y="311"/>
                  <a:pt x="2399" y="316"/>
                </a:cubicBezTo>
                <a:cubicBezTo>
                  <a:pt x="2382" y="321"/>
                  <a:pt x="2384" y="309"/>
                  <a:pt x="2367" y="320"/>
                </a:cubicBezTo>
                <a:cubicBezTo>
                  <a:pt x="2374" y="329"/>
                  <a:pt x="2384" y="333"/>
                  <a:pt x="2383" y="340"/>
                </a:cubicBezTo>
                <a:cubicBezTo>
                  <a:pt x="2353" y="345"/>
                  <a:pt x="2342" y="332"/>
                  <a:pt x="2303" y="332"/>
                </a:cubicBezTo>
                <a:cubicBezTo>
                  <a:pt x="2302" y="326"/>
                  <a:pt x="2307" y="325"/>
                  <a:pt x="2307" y="320"/>
                </a:cubicBezTo>
                <a:cubicBezTo>
                  <a:pt x="2290" y="324"/>
                  <a:pt x="2269" y="325"/>
                  <a:pt x="2247" y="324"/>
                </a:cubicBezTo>
                <a:cubicBezTo>
                  <a:pt x="2249" y="319"/>
                  <a:pt x="2252" y="316"/>
                  <a:pt x="2259" y="316"/>
                </a:cubicBezTo>
                <a:cubicBezTo>
                  <a:pt x="2255" y="308"/>
                  <a:pt x="2241" y="310"/>
                  <a:pt x="2243" y="296"/>
                </a:cubicBezTo>
                <a:cubicBezTo>
                  <a:pt x="2236" y="295"/>
                  <a:pt x="2235" y="301"/>
                  <a:pt x="2227" y="300"/>
                </a:cubicBezTo>
                <a:cubicBezTo>
                  <a:pt x="2226" y="307"/>
                  <a:pt x="2232" y="308"/>
                  <a:pt x="2231" y="316"/>
                </a:cubicBezTo>
                <a:cubicBezTo>
                  <a:pt x="2217" y="309"/>
                  <a:pt x="2194" y="309"/>
                  <a:pt x="2195" y="328"/>
                </a:cubicBezTo>
                <a:cubicBezTo>
                  <a:pt x="2182" y="322"/>
                  <a:pt x="2201" y="308"/>
                  <a:pt x="2191" y="304"/>
                </a:cubicBezTo>
                <a:cubicBezTo>
                  <a:pt x="2166" y="308"/>
                  <a:pt x="2168" y="317"/>
                  <a:pt x="2143" y="316"/>
                </a:cubicBezTo>
                <a:cubicBezTo>
                  <a:pt x="2143" y="309"/>
                  <a:pt x="2146" y="306"/>
                  <a:pt x="2151" y="304"/>
                </a:cubicBezTo>
                <a:cubicBezTo>
                  <a:pt x="2143" y="282"/>
                  <a:pt x="2112" y="306"/>
                  <a:pt x="2103" y="308"/>
                </a:cubicBezTo>
                <a:cubicBezTo>
                  <a:pt x="2070" y="314"/>
                  <a:pt x="2032" y="310"/>
                  <a:pt x="2015" y="296"/>
                </a:cubicBezTo>
                <a:cubicBezTo>
                  <a:pt x="2009" y="298"/>
                  <a:pt x="2017" y="301"/>
                  <a:pt x="2015" y="308"/>
                </a:cubicBezTo>
                <a:cubicBezTo>
                  <a:pt x="2006" y="301"/>
                  <a:pt x="1990" y="312"/>
                  <a:pt x="1975" y="312"/>
                </a:cubicBezTo>
                <a:cubicBezTo>
                  <a:pt x="1969" y="303"/>
                  <a:pt x="1967" y="305"/>
                  <a:pt x="1971" y="292"/>
                </a:cubicBezTo>
                <a:cubicBezTo>
                  <a:pt x="1934" y="289"/>
                  <a:pt x="1924" y="312"/>
                  <a:pt x="1895" y="316"/>
                </a:cubicBezTo>
                <a:cubicBezTo>
                  <a:pt x="1894" y="325"/>
                  <a:pt x="1909" y="318"/>
                  <a:pt x="1915" y="320"/>
                </a:cubicBezTo>
                <a:cubicBezTo>
                  <a:pt x="1918" y="352"/>
                  <a:pt x="1891" y="344"/>
                  <a:pt x="1899" y="364"/>
                </a:cubicBezTo>
                <a:cubicBezTo>
                  <a:pt x="1885" y="364"/>
                  <a:pt x="1884" y="352"/>
                  <a:pt x="1879" y="344"/>
                </a:cubicBezTo>
                <a:cubicBezTo>
                  <a:pt x="1831" y="350"/>
                  <a:pt x="1836" y="356"/>
                  <a:pt x="1787" y="348"/>
                </a:cubicBezTo>
                <a:cubicBezTo>
                  <a:pt x="1787" y="353"/>
                  <a:pt x="1787" y="359"/>
                  <a:pt x="1787" y="364"/>
                </a:cubicBezTo>
                <a:cubicBezTo>
                  <a:pt x="1831" y="393"/>
                  <a:pt x="1869" y="380"/>
                  <a:pt x="1915" y="396"/>
                </a:cubicBezTo>
                <a:cubicBezTo>
                  <a:pt x="1873" y="406"/>
                  <a:pt x="1845" y="391"/>
                  <a:pt x="1811" y="384"/>
                </a:cubicBezTo>
                <a:cubicBezTo>
                  <a:pt x="1806" y="387"/>
                  <a:pt x="1804" y="393"/>
                  <a:pt x="1803" y="400"/>
                </a:cubicBezTo>
                <a:cubicBezTo>
                  <a:pt x="1793" y="402"/>
                  <a:pt x="1794" y="393"/>
                  <a:pt x="1783" y="396"/>
                </a:cubicBezTo>
                <a:cubicBezTo>
                  <a:pt x="1782" y="385"/>
                  <a:pt x="1789" y="383"/>
                  <a:pt x="1799" y="384"/>
                </a:cubicBezTo>
                <a:cubicBezTo>
                  <a:pt x="1781" y="371"/>
                  <a:pt x="1771" y="399"/>
                  <a:pt x="1747" y="392"/>
                </a:cubicBezTo>
                <a:cubicBezTo>
                  <a:pt x="1747" y="402"/>
                  <a:pt x="1764" y="396"/>
                  <a:pt x="1759" y="412"/>
                </a:cubicBezTo>
                <a:cubicBezTo>
                  <a:pt x="1750" y="411"/>
                  <a:pt x="1744" y="406"/>
                  <a:pt x="1731" y="408"/>
                </a:cubicBezTo>
                <a:cubicBezTo>
                  <a:pt x="1743" y="415"/>
                  <a:pt x="1763" y="420"/>
                  <a:pt x="1755" y="436"/>
                </a:cubicBezTo>
                <a:cubicBezTo>
                  <a:pt x="1774" y="432"/>
                  <a:pt x="1748" y="406"/>
                  <a:pt x="1775" y="408"/>
                </a:cubicBezTo>
                <a:cubicBezTo>
                  <a:pt x="1778" y="411"/>
                  <a:pt x="1785" y="428"/>
                  <a:pt x="1771" y="424"/>
                </a:cubicBezTo>
                <a:cubicBezTo>
                  <a:pt x="1772" y="427"/>
                  <a:pt x="1775" y="428"/>
                  <a:pt x="1775" y="432"/>
                </a:cubicBezTo>
                <a:cubicBezTo>
                  <a:pt x="1790" y="432"/>
                  <a:pt x="1785" y="426"/>
                  <a:pt x="1783" y="416"/>
                </a:cubicBezTo>
                <a:cubicBezTo>
                  <a:pt x="1794" y="421"/>
                  <a:pt x="1802" y="429"/>
                  <a:pt x="1815" y="432"/>
                </a:cubicBezTo>
                <a:cubicBezTo>
                  <a:pt x="1824" y="428"/>
                  <a:pt x="1830" y="420"/>
                  <a:pt x="1831" y="408"/>
                </a:cubicBezTo>
                <a:cubicBezTo>
                  <a:pt x="1841" y="417"/>
                  <a:pt x="1850" y="404"/>
                  <a:pt x="1863" y="404"/>
                </a:cubicBezTo>
                <a:cubicBezTo>
                  <a:pt x="1866" y="416"/>
                  <a:pt x="1855" y="422"/>
                  <a:pt x="1875" y="428"/>
                </a:cubicBezTo>
                <a:cubicBezTo>
                  <a:pt x="1880" y="420"/>
                  <a:pt x="1886" y="412"/>
                  <a:pt x="1903" y="416"/>
                </a:cubicBezTo>
                <a:cubicBezTo>
                  <a:pt x="1902" y="425"/>
                  <a:pt x="1893" y="425"/>
                  <a:pt x="1883" y="424"/>
                </a:cubicBezTo>
                <a:cubicBezTo>
                  <a:pt x="1885" y="433"/>
                  <a:pt x="1904" y="424"/>
                  <a:pt x="1907" y="432"/>
                </a:cubicBezTo>
                <a:cubicBezTo>
                  <a:pt x="1910" y="440"/>
                  <a:pt x="1887" y="440"/>
                  <a:pt x="1899" y="444"/>
                </a:cubicBezTo>
                <a:cubicBezTo>
                  <a:pt x="1889" y="446"/>
                  <a:pt x="1876" y="454"/>
                  <a:pt x="1855" y="456"/>
                </a:cubicBezTo>
                <a:cubicBezTo>
                  <a:pt x="1854" y="471"/>
                  <a:pt x="1878" y="460"/>
                  <a:pt x="1871" y="480"/>
                </a:cubicBezTo>
                <a:cubicBezTo>
                  <a:pt x="1863" y="472"/>
                  <a:pt x="1855" y="471"/>
                  <a:pt x="1843" y="476"/>
                </a:cubicBezTo>
                <a:cubicBezTo>
                  <a:pt x="1844" y="473"/>
                  <a:pt x="1847" y="472"/>
                  <a:pt x="1847" y="468"/>
                </a:cubicBezTo>
                <a:cubicBezTo>
                  <a:pt x="1832" y="472"/>
                  <a:pt x="1831" y="479"/>
                  <a:pt x="1819" y="472"/>
                </a:cubicBezTo>
                <a:cubicBezTo>
                  <a:pt x="1823" y="468"/>
                  <a:pt x="1820" y="457"/>
                  <a:pt x="1831" y="460"/>
                </a:cubicBezTo>
                <a:cubicBezTo>
                  <a:pt x="1829" y="452"/>
                  <a:pt x="1822" y="450"/>
                  <a:pt x="1823" y="440"/>
                </a:cubicBezTo>
                <a:cubicBezTo>
                  <a:pt x="1812" y="445"/>
                  <a:pt x="1803" y="452"/>
                  <a:pt x="1799" y="464"/>
                </a:cubicBezTo>
                <a:cubicBezTo>
                  <a:pt x="1781" y="464"/>
                  <a:pt x="1766" y="449"/>
                  <a:pt x="1755" y="464"/>
                </a:cubicBezTo>
                <a:cubicBezTo>
                  <a:pt x="1754" y="473"/>
                  <a:pt x="1769" y="466"/>
                  <a:pt x="1775" y="468"/>
                </a:cubicBezTo>
                <a:cubicBezTo>
                  <a:pt x="1778" y="484"/>
                  <a:pt x="1760" y="479"/>
                  <a:pt x="1747" y="480"/>
                </a:cubicBezTo>
                <a:cubicBezTo>
                  <a:pt x="1746" y="470"/>
                  <a:pt x="1753" y="468"/>
                  <a:pt x="1755" y="460"/>
                </a:cubicBezTo>
                <a:cubicBezTo>
                  <a:pt x="1745" y="458"/>
                  <a:pt x="1726" y="465"/>
                  <a:pt x="1723" y="456"/>
                </a:cubicBezTo>
                <a:cubicBezTo>
                  <a:pt x="1725" y="469"/>
                  <a:pt x="1710" y="457"/>
                  <a:pt x="1703" y="464"/>
                </a:cubicBezTo>
                <a:cubicBezTo>
                  <a:pt x="1694" y="465"/>
                  <a:pt x="1701" y="450"/>
                  <a:pt x="1699" y="444"/>
                </a:cubicBezTo>
                <a:cubicBezTo>
                  <a:pt x="1688" y="454"/>
                  <a:pt x="1685" y="462"/>
                  <a:pt x="1667" y="472"/>
                </a:cubicBezTo>
                <a:cubicBezTo>
                  <a:pt x="1670" y="476"/>
                  <a:pt x="1681" y="471"/>
                  <a:pt x="1687" y="480"/>
                </a:cubicBezTo>
                <a:cubicBezTo>
                  <a:pt x="1683" y="493"/>
                  <a:pt x="1678" y="483"/>
                  <a:pt x="1671" y="480"/>
                </a:cubicBezTo>
                <a:cubicBezTo>
                  <a:pt x="1671" y="502"/>
                  <a:pt x="1728" y="490"/>
                  <a:pt x="1723" y="484"/>
                </a:cubicBezTo>
                <a:cubicBezTo>
                  <a:pt x="1743" y="493"/>
                  <a:pt x="1793" y="489"/>
                  <a:pt x="1835" y="480"/>
                </a:cubicBezTo>
                <a:cubicBezTo>
                  <a:pt x="1837" y="483"/>
                  <a:pt x="1839" y="486"/>
                  <a:pt x="1839" y="492"/>
                </a:cubicBezTo>
                <a:cubicBezTo>
                  <a:pt x="1844" y="484"/>
                  <a:pt x="1851" y="481"/>
                  <a:pt x="1851" y="496"/>
                </a:cubicBezTo>
                <a:cubicBezTo>
                  <a:pt x="1866" y="468"/>
                  <a:pt x="1926" y="520"/>
                  <a:pt x="1943" y="480"/>
                </a:cubicBezTo>
                <a:cubicBezTo>
                  <a:pt x="1952" y="481"/>
                  <a:pt x="1960" y="484"/>
                  <a:pt x="1963" y="492"/>
                </a:cubicBezTo>
                <a:cubicBezTo>
                  <a:pt x="1965" y="484"/>
                  <a:pt x="1986" y="479"/>
                  <a:pt x="1975" y="492"/>
                </a:cubicBezTo>
                <a:cubicBezTo>
                  <a:pt x="1990" y="495"/>
                  <a:pt x="1989" y="482"/>
                  <a:pt x="1999" y="480"/>
                </a:cubicBezTo>
                <a:cubicBezTo>
                  <a:pt x="1997" y="472"/>
                  <a:pt x="1983" y="477"/>
                  <a:pt x="1987" y="464"/>
                </a:cubicBezTo>
                <a:cubicBezTo>
                  <a:pt x="1992" y="467"/>
                  <a:pt x="1998" y="469"/>
                  <a:pt x="2007" y="468"/>
                </a:cubicBezTo>
                <a:cubicBezTo>
                  <a:pt x="2017" y="492"/>
                  <a:pt x="2012" y="486"/>
                  <a:pt x="2019" y="508"/>
                </a:cubicBezTo>
                <a:cubicBezTo>
                  <a:pt x="2003" y="490"/>
                  <a:pt x="1982" y="521"/>
                  <a:pt x="1959" y="508"/>
                </a:cubicBezTo>
                <a:cubicBezTo>
                  <a:pt x="1961" y="505"/>
                  <a:pt x="1963" y="502"/>
                  <a:pt x="1963" y="496"/>
                </a:cubicBezTo>
                <a:cubicBezTo>
                  <a:pt x="1939" y="502"/>
                  <a:pt x="1921" y="513"/>
                  <a:pt x="1891" y="512"/>
                </a:cubicBezTo>
                <a:cubicBezTo>
                  <a:pt x="1890" y="505"/>
                  <a:pt x="1894" y="504"/>
                  <a:pt x="1899" y="504"/>
                </a:cubicBezTo>
                <a:cubicBezTo>
                  <a:pt x="1882" y="490"/>
                  <a:pt x="1890" y="516"/>
                  <a:pt x="1891" y="528"/>
                </a:cubicBezTo>
                <a:cubicBezTo>
                  <a:pt x="1878" y="523"/>
                  <a:pt x="1892" y="515"/>
                  <a:pt x="1875" y="512"/>
                </a:cubicBezTo>
                <a:cubicBezTo>
                  <a:pt x="1863" y="515"/>
                  <a:pt x="1879" y="521"/>
                  <a:pt x="1875" y="528"/>
                </a:cubicBezTo>
                <a:cubicBezTo>
                  <a:pt x="1872" y="525"/>
                  <a:pt x="1855" y="518"/>
                  <a:pt x="1859" y="532"/>
                </a:cubicBezTo>
                <a:cubicBezTo>
                  <a:pt x="1853" y="525"/>
                  <a:pt x="1841" y="524"/>
                  <a:pt x="1839" y="512"/>
                </a:cubicBezTo>
                <a:cubicBezTo>
                  <a:pt x="1817" y="521"/>
                  <a:pt x="1792" y="526"/>
                  <a:pt x="1779" y="544"/>
                </a:cubicBezTo>
                <a:cubicBezTo>
                  <a:pt x="1768" y="538"/>
                  <a:pt x="1790" y="531"/>
                  <a:pt x="1791" y="524"/>
                </a:cubicBezTo>
                <a:cubicBezTo>
                  <a:pt x="1770" y="524"/>
                  <a:pt x="1773" y="512"/>
                  <a:pt x="1747" y="520"/>
                </a:cubicBezTo>
                <a:cubicBezTo>
                  <a:pt x="1747" y="535"/>
                  <a:pt x="1751" y="531"/>
                  <a:pt x="1747" y="544"/>
                </a:cubicBezTo>
                <a:cubicBezTo>
                  <a:pt x="1740" y="552"/>
                  <a:pt x="1714" y="541"/>
                  <a:pt x="1715" y="556"/>
                </a:cubicBezTo>
                <a:cubicBezTo>
                  <a:pt x="1699" y="541"/>
                  <a:pt x="1693" y="557"/>
                  <a:pt x="1679" y="564"/>
                </a:cubicBezTo>
                <a:cubicBezTo>
                  <a:pt x="1669" y="564"/>
                  <a:pt x="1678" y="551"/>
                  <a:pt x="1683" y="552"/>
                </a:cubicBezTo>
                <a:cubicBezTo>
                  <a:pt x="1661" y="535"/>
                  <a:pt x="1622" y="539"/>
                  <a:pt x="1603" y="552"/>
                </a:cubicBezTo>
                <a:cubicBezTo>
                  <a:pt x="1605" y="556"/>
                  <a:pt x="1607" y="559"/>
                  <a:pt x="1611" y="560"/>
                </a:cubicBezTo>
                <a:cubicBezTo>
                  <a:pt x="1608" y="565"/>
                  <a:pt x="1602" y="567"/>
                  <a:pt x="1595" y="568"/>
                </a:cubicBezTo>
                <a:cubicBezTo>
                  <a:pt x="1587" y="558"/>
                  <a:pt x="1604" y="550"/>
                  <a:pt x="1607" y="540"/>
                </a:cubicBezTo>
                <a:cubicBezTo>
                  <a:pt x="1593" y="521"/>
                  <a:pt x="1569" y="542"/>
                  <a:pt x="1547" y="540"/>
                </a:cubicBezTo>
                <a:cubicBezTo>
                  <a:pt x="1548" y="537"/>
                  <a:pt x="1551" y="536"/>
                  <a:pt x="1551" y="532"/>
                </a:cubicBezTo>
                <a:cubicBezTo>
                  <a:pt x="1543" y="532"/>
                  <a:pt x="1535" y="532"/>
                  <a:pt x="1527" y="532"/>
                </a:cubicBezTo>
                <a:cubicBezTo>
                  <a:pt x="1550" y="544"/>
                  <a:pt x="1522" y="555"/>
                  <a:pt x="1511" y="564"/>
                </a:cubicBezTo>
                <a:cubicBezTo>
                  <a:pt x="1503" y="562"/>
                  <a:pt x="1503" y="558"/>
                  <a:pt x="1507" y="552"/>
                </a:cubicBezTo>
                <a:cubicBezTo>
                  <a:pt x="1497" y="557"/>
                  <a:pt x="1480" y="558"/>
                  <a:pt x="1491" y="544"/>
                </a:cubicBezTo>
                <a:cubicBezTo>
                  <a:pt x="1476" y="542"/>
                  <a:pt x="1477" y="556"/>
                  <a:pt x="1471" y="564"/>
                </a:cubicBezTo>
                <a:cubicBezTo>
                  <a:pt x="1433" y="564"/>
                  <a:pt x="1409" y="594"/>
                  <a:pt x="1387" y="568"/>
                </a:cubicBezTo>
                <a:cubicBezTo>
                  <a:pt x="1395" y="558"/>
                  <a:pt x="1402" y="576"/>
                  <a:pt x="1395" y="556"/>
                </a:cubicBezTo>
                <a:cubicBezTo>
                  <a:pt x="1410" y="557"/>
                  <a:pt x="1414" y="546"/>
                  <a:pt x="1427" y="544"/>
                </a:cubicBezTo>
                <a:cubicBezTo>
                  <a:pt x="1398" y="542"/>
                  <a:pt x="1371" y="552"/>
                  <a:pt x="1343" y="560"/>
                </a:cubicBezTo>
                <a:cubicBezTo>
                  <a:pt x="1343" y="556"/>
                  <a:pt x="1343" y="552"/>
                  <a:pt x="1343" y="548"/>
                </a:cubicBezTo>
                <a:cubicBezTo>
                  <a:pt x="1329" y="550"/>
                  <a:pt x="1312" y="549"/>
                  <a:pt x="1307" y="560"/>
                </a:cubicBezTo>
                <a:cubicBezTo>
                  <a:pt x="1324" y="559"/>
                  <a:pt x="1346" y="570"/>
                  <a:pt x="1371" y="564"/>
                </a:cubicBezTo>
                <a:cubicBezTo>
                  <a:pt x="1365" y="576"/>
                  <a:pt x="1343" y="570"/>
                  <a:pt x="1343" y="588"/>
                </a:cubicBezTo>
                <a:cubicBezTo>
                  <a:pt x="1331" y="585"/>
                  <a:pt x="1347" y="579"/>
                  <a:pt x="1343" y="572"/>
                </a:cubicBezTo>
                <a:cubicBezTo>
                  <a:pt x="1330" y="581"/>
                  <a:pt x="1325" y="577"/>
                  <a:pt x="1311" y="580"/>
                </a:cubicBezTo>
                <a:cubicBezTo>
                  <a:pt x="1310" y="569"/>
                  <a:pt x="1300" y="564"/>
                  <a:pt x="1303" y="540"/>
                </a:cubicBezTo>
                <a:cubicBezTo>
                  <a:pt x="1294" y="559"/>
                  <a:pt x="1255" y="548"/>
                  <a:pt x="1263" y="584"/>
                </a:cubicBezTo>
                <a:cubicBezTo>
                  <a:pt x="1206" y="579"/>
                  <a:pt x="1159" y="585"/>
                  <a:pt x="1095" y="580"/>
                </a:cubicBezTo>
                <a:cubicBezTo>
                  <a:pt x="1091" y="602"/>
                  <a:pt x="1060" y="595"/>
                  <a:pt x="1035" y="596"/>
                </a:cubicBezTo>
                <a:cubicBezTo>
                  <a:pt x="1036" y="610"/>
                  <a:pt x="1019" y="614"/>
                  <a:pt x="995" y="612"/>
                </a:cubicBezTo>
                <a:cubicBezTo>
                  <a:pt x="995" y="601"/>
                  <a:pt x="1014" y="602"/>
                  <a:pt x="1019" y="608"/>
                </a:cubicBezTo>
                <a:cubicBezTo>
                  <a:pt x="1002" y="585"/>
                  <a:pt x="981" y="614"/>
                  <a:pt x="955" y="616"/>
                </a:cubicBezTo>
                <a:cubicBezTo>
                  <a:pt x="930" y="618"/>
                  <a:pt x="898" y="597"/>
                  <a:pt x="879" y="620"/>
                </a:cubicBezTo>
                <a:cubicBezTo>
                  <a:pt x="848" y="610"/>
                  <a:pt x="794" y="623"/>
                  <a:pt x="763" y="612"/>
                </a:cubicBezTo>
                <a:cubicBezTo>
                  <a:pt x="761" y="621"/>
                  <a:pt x="769" y="620"/>
                  <a:pt x="775" y="620"/>
                </a:cubicBezTo>
                <a:cubicBezTo>
                  <a:pt x="724" y="638"/>
                  <a:pt x="678" y="608"/>
                  <a:pt x="631" y="636"/>
                </a:cubicBezTo>
                <a:cubicBezTo>
                  <a:pt x="620" y="637"/>
                  <a:pt x="621" y="625"/>
                  <a:pt x="615" y="620"/>
                </a:cubicBezTo>
                <a:cubicBezTo>
                  <a:pt x="519" y="638"/>
                  <a:pt x="435" y="611"/>
                  <a:pt x="347" y="604"/>
                </a:cubicBezTo>
                <a:cubicBezTo>
                  <a:pt x="307" y="582"/>
                  <a:pt x="237" y="558"/>
                  <a:pt x="187" y="572"/>
                </a:cubicBezTo>
                <a:cubicBezTo>
                  <a:pt x="198" y="551"/>
                  <a:pt x="172" y="538"/>
                  <a:pt x="143" y="544"/>
                </a:cubicBezTo>
                <a:cubicBezTo>
                  <a:pt x="153" y="537"/>
                  <a:pt x="151" y="535"/>
                  <a:pt x="135" y="536"/>
                </a:cubicBezTo>
                <a:cubicBezTo>
                  <a:pt x="134" y="542"/>
                  <a:pt x="139" y="543"/>
                  <a:pt x="139" y="548"/>
                </a:cubicBezTo>
                <a:cubicBezTo>
                  <a:pt x="140" y="558"/>
                  <a:pt x="146" y="543"/>
                  <a:pt x="155" y="548"/>
                </a:cubicBezTo>
                <a:cubicBezTo>
                  <a:pt x="155" y="557"/>
                  <a:pt x="148" y="560"/>
                  <a:pt x="151" y="572"/>
                </a:cubicBezTo>
                <a:cubicBezTo>
                  <a:pt x="138" y="564"/>
                  <a:pt x="136" y="567"/>
                  <a:pt x="127" y="552"/>
                </a:cubicBezTo>
                <a:cubicBezTo>
                  <a:pt x="140" y="544"/>
                  <a:pt x="118" y="533"/>
                  <a:pt x="123" y="516"/>
                </a:cubicBezTo>
                <a:cubicBezTo>
                  <a:pt x="113" y="513"/>
                  <a:pt x="84" y="504"/>
                  <a:pt x="79" y="484"/>
                </a:cubicBezTo>
                <a:cubicBezTo>
                  <a:pt x="71" y="483"/>
                  <a:pt x="66" y="485"/>
                  <a:pt x="67" y="492"/>
                </a:cubicBezTo>
                <a:cubicBezTo>
                  <a:pt x="58" y="488"/>
                  <a:pt x="54" y="478"/>
                  <a:pt x="55" y="464"/>
                </a:cubicBezTo>
                <a:cubicBezTo>
                  <a:pt x="18" y="453"/>
                  <a:pt x="0" y="368"/>
                  <a:pt x="47" y="344"/>
                </a:cubicBezTo>
                <a:cubicBezTo>
                  <a:pt x="48" y="323"/>
                  <a:pt x="40" y="311"/>
                  <a:pt x="23" y="308"/>
                </a:cubicBezTo>
                <a:cubicBezTo>
                  <a:pt x="26" y="305"/>
                  <a:pt x="29" y="297"/>
                  <a:pt x="23" y="296"/>
                </a:cubicBezTo>
                <a:cubicBezTo>
                  <a:pt x="26" y="281"/>
                  <a:pt x="35" y="298"/>
                  <a:pt x="43" y="288"/>
                </a:cubicBezTo>
                <a:cubicBezTo>
                  <a:pt x="35" y="272"/>
                  <a:pt x="25" y="258"/>
                  <a:pt x="19" y="240"/>
                </a:cubicBezTo>
                <a:cubicBezTo>
                  <a:pt x="26" y="236"/>
                  <a:pt x="26" y="225"/>
                  <a:pt x="35" y="224"/>
                </a:cubicBezTo>
                <a:cubicBezTo>
                  <a:pt x="27" y="203"/>
                  <a:pt x="19" y="193"/>
                  <a:pt x="19" y="172"/>
                </a:cubicBezTo>
                <a:cubicBezTo>
                  <a:pt x="37" y="179"/>
                  <a:pt x="38" y="159"/>
                  <a:pt x="47" y="168"/>
                </a:cubicBezTo>
                <a:cubicBezTo>
                  <a:pt x="53" y="171"/>
                  <a:pt x="53" y="149"/>
                  <a:pt x="47" y="152"/>
                </a:cubicBezTo>
                <a:cubicBezTo>
                  <a:pt x="81" y="156"/>
                  <a:pt x="76" y="114"/>
                  <a:pt x="91" y="120"/>
                </a:cubicBezTo>
                <a:cubicBezTo>
                  <a:pt x="68" y="116"/>
                  <a:pt x="62" y="90"/>
                  <a:pt x="31" y="96"/>
                </a:cubicBezTo>
                <a:cubicBezTo>
                  <a:pt x="6" y="58"/>
                  <a:pt x="37" y="39"/>
                  <a:pt x="43" y="0"/>
                </a:cubicBezTo>
                <a:close/>
                <a:moveTo>
                  <a:pt x="35" y="60"/>
                </a:moveTo>
                <a:cubicBezTo>
                  <a:pt x="38" y="71"/>
                  <a:pt x="29" y="70"/>
                  <a:pt x="31" y="80"/>
                </a:cubicBezTo>
                <a:cubicBezTo>
                  <a:pt x="36" y="80"/>
                  <a:pt x="42" y="80"/>
                  <a:pt x="47" y="80"/>
                </a:cubicBezTo>
                <a:cubicBezTo>
                  <a:pt x="48" y="69"/>
                  <a:pt x="47" y="58"/>
                  <a:pt x="35" y="60"/>
                </a:cubicBezTo>
                <a:close/>
                <a:moveTo>
                  <a:pt x="1571" y="216"/>
                </a:moveTo>
                <a:cubicBezTo>
                  <a:pt x="1584" y="216"/>
                  <a:pt x="1596" y="214"/>
                  <a:pt x="1603" y="208"/>
                </a:cubicBezTo>
                <a:cubicBezTo>
                  <a:pt x="1588" y="210"/>
                  <a:pt x="1590" y="194"/>
                  <a:pt x="1571" y="200"/>
                </a:cubicBezTo>
                <a:cubicBezTo>
                  <a:pt x="1571" y="205"/>
                  <a:pt x="1571" y="211"/>
                  <a:pt x="1571" y="216"/>
                </a:cubicBezTo>
                <a:close/>
                <a:moveTo>
                  <a:pt x="1611" y="228"/>
                </a:moveTo>
                <a:cubicBezTo>
                  <a:pt x="1616" y="206"/>
                  <a:pt x="1620" y="228"/>
                  <a:pt x="1619" y="228"/>
                </a:cubicBezTo>
                <a:cubicBezTo>
                  <a:pt x="1651" y="232"/>
                  <a:pt x="1716" y="221"/>
                  <a:pt x="1735" y="220"/>
                </a:cubicBezTo>
                <a:cubicBezTo>
                  <a:pt x="1728" y="220"/>
                  <a:pt x="1725" y="217"/>
                  <a:pt x="1723" y="212"/>
                </a:cubicBezTo>
                <a:cubicBezTo>
                  <a:pt x="1677" y="224"/>
                  <a:pt x="1648" y="203"/>
                  <a:pt x="1611" y="204"/>
                </a:cubicBezTo>
                <a:cubicBezTo>
                  <a:pt x="1608" y="207"/>
                  <a:pt x="1602" y="226"/>
                  <a:pt x="1611" y="228"/>
                </a:cubicBezTo>
                <a:close/>
                <a:moveTo>
                  <a:pt x="1779" y="220"/>
                </a:moveTo>
                <a:cubicBezTo>
                  <a:pt x="1781" y="202"/>
                  <a:pt x="1756" y="211"/>
                  <a:pt x="1747" y="204"/>
                </a:cubicBezTo>
                <a:cubicBezTo>
                  <a:pt x="1747" y="215"/>
                  <a:pt x="1747" y="225"/>
                  <a:pt x="1747" y="236"/>
                </a:cubicBezTo>
                <a:cubicBezTo>
                  <a:pt x="1757" y="230"/>
                  <a:pt x="1765" y="222"/>
                  <a:pt x="1779" y="220"/>
                </a:cubicBezTo>
                <a:close/>
                <a:moveTo>
                  <a:pt x="2083" y="260"/>
                </a:moveTo>
                <a:cubicBezTo>
                  <a:pt x="2066" y="249"/>
                  <a:pt x="2066" y="266"/>
                  <a:pt x="2055" y="272"/>
                </a:cubicBezTo>
                <a:cubicBezTo>
                  <a:pt x="2020" y="279"/>
                  <a:pt x="1992" y="258"/>
                  <a:pt x="1987" y="284"/>
                </a:cubicBezTo>
                <a:cubicBezTo>
                  <a:pt x="2045" y="288"/>
                  <a:pt x="2068" y="291"/>
                  <a:pt x="2083" y="260"/>
                </a:cubicBezTo>
                <a:close/>
                <a:moveTo>
                  <a:pt x="2187" y="284"/>
                </a:moveTo>
                <a:cubicBezTo>
                  <a:pt x="2210" y="296"/>
                  <a:pt x="2238" y="282"/>
                  <a:pt x="2259" y="280"/>
                </a:cubicBezTo>
                <a:cubicBezTo>
                  <a:pt x="2248" y="267"/>
                  <a:pt x="2253" y="262"/>
                  <a:pt x="2267" y="256"/>
                </a:cubicBezTo>
                <a:cubicBezTo>
                  <a:pt x="2248" y="253"/>
                  <a:pt x="2240" y="263"/>
                  <a:pt x="2227" y="256"/>
                </a:cubicBezTo>
                <a:cubicBezTo>
                  <a:pt x="2224" y="272"/>
                  <a:pt x="2253" y="257"/>
                  <a:pt x="2247" y="276"/>
                </a:cubicBezTo>
                <a:cubicBezTo>
                  <a:pt x="2236" y="283"/>
                  <a:pt x="2203" y="262"/>
                  <a:pt x="2187" y="284"/>
                </a:cubicBezTo>
                <a:close/>
                <a:moveTo>
                  <a:pt x="2083" y="284"/>
                </a:moveTo>
                <a:cubicBezTo>
                  <a:pt x="2091" y="285"/>
                  <a:pt x="2130" y="287"/>
                  <a:pt x="2143" y="280"/>
                </a:cubicBezTo>
                <a:cubicBezTo>
                  <a:pt x="2135" y="276"/>
                  <a:pt x="2137" y="262"/>
                  <a:pt x="2123" y="264"/>
                </a:cubicBezTo>
                <a:cubicBezTo>
                  <a:pt x="2116" y="268"/>
                  <a:pt x="2095" y="279"/>
                  <a:pt x="2087" y="268"/>
                </a:cubicBezTo>
                <a:cubicBezTo>
                  <a:pt x="2090" y="267"/>
                  <a:pt x="2095" y="268"/>
                  <a:pt x="2095" y="264"/>
                </a:cubicBezTo>
                <a:cubicBezTo>
                  <a:pt x="2083" y="262"/>
                  <a:pt x="2082" y="273"/>
                  <a:pt x="2083" y="284"/>
                </a:cubicBezTo>
                <a:close/>
                <a:moveTo>
                  <a:pt x="1799" y="288"/>
                </a:moveTo>
                <a:cubicBezTo>
                  <a:pt x="1834" y="285"/>
                  <a:pt x="1884" y="296"/>
                  <a:pt x="1907" y="280"/>
                </a:cubicBezTo>
                <a:cubicBezTo>
                  <a:pt x="1868" y="280"/>
                  <a:pt x="1831" y="281"/>
                  <a:pt x="1799" y="288"/>
                </a:cubicBezTo>
                <a:close/>
                <a:moveTo>
                  <a:pt x="1851" y="316"/>
                </a:moveTo>
                <a:cubicBezTo>
                  <a:pt x="1868" y="329"/>
                  <a:pt x="1890" y="312"/>
                  <a:pt x="1895" y="300"/>
                </a:cubicBezTo>
                <a:cubicBezTo>
                  <a:pt x="1882" y="302"/>
                  <a:pt x="1881" y="293"/>
                  <a:pt x="1867" y="296"/>
                </a:cubicBezTo>
                <a:cubicBezTo>
                  <a:pt x="1870" y="318"/>
                  <a:pt x="1850" y="303"/>
                  <a:pt x="1851" y="316"/>
                </a:cubicBezTo>
                <a:close/>
                <a:moveTo>
                  <a:pt x="1803" y="340"/>
                </a:moveTo>
                <a:cubicBezTo>
                  <a:pt x="1804" y="331"/>
                  <a:pt x="1817" y="333"/>
                  <a:pt x="1815" y="320"/>
                </a:cubicBezTo>
                <a:cubicBezTo>
                  <a:pt x="1807" y="318"/>
                  <a:pt x="1808" y="309"/>
                  <a:pt x="1795" y="312"/>
                </a:cubicBezTo>
                <a:cubicBezTo>
                  <a:pt x="1791" y="327"/>
                  <a:pt x="1808" y="320"/>
                  <a:pt x="1811" y="328"/>
                </a:cubicBezTo>
                <a:cubicBezTo>
                  <a:pt x="1800" y="322"/>
                  <a:pt x="1793" y="338"/>
                  <a:pt x="1803" y="340"/>
                </a:cubicBezTo>
                <a:close/>
                <a:moveTo>
                  <a:pt x="1715" y="372"/>
                </a:moveTo>
                <a:cubicBezTo>
                  <a:pt x="1715" y="384"/>
                  <a:pt x="1717" y="394"/>
                  <a:pt x="1723" y="400"/>
                </a:cubicBezTo>
                <a:cubicBezTo>
                  <a:pt x="1738" y="391"/>
                  <a:pt x="1761" y="370"/>
                  <a:pt x="1775" y="372"/>
                </a:cubicBezTo>
                <a:cubicBezTo>
                  <a:pt x="1775" y="363"/>
                  <a:pt x="1768" y="360"/>
                  <a:pt x="1771" y="348"/>
                </a:cubicBezTo>
                <a:cubicBezTo>
                  <a:pt x="1744" y="344"/>
                  <a:pt x="1739" y="364"/>
                  <a:pt x="1715" y="372"/>
                </a:cubicBezTo>
                <a:close/>
                <a:moveTo>
                  <a:pt x="1615" y="400"/>
                </a:moveTo>
                <a:cubicBezTo>
                  <a:pt x="1628" y="402"/>
                  <a:pt x="1634" y="397"/>
                  <a:pt x="1643" y="396"/>
                </a:cubicBezTo>
                <a:cubicBezTo>
                  <a:pt x="1646" y="385"/>
                  <a:pt x="1637" y="386"/>
                  <a:pt x="1639" y="376"/>
                </a:cubicBezTo>
                <a:cubicBezTo>
                  <a:pt x="1646" y="375"/>
                  <a:pt x="1659" y="387"/>
                  <a:pt x="1663" y="376"/>
                </a:cubicBezTo>
                <a:cubicBezTo>
                  <a:pt x="1653" y="368"/>
                  <a:pt x="1631" y="373"/>
                  <a:pt x="1615" y="372"/>
                </a:cubicBezTo>
                <a:cubicBezTo>
                  <a:pt x="1619" y="397"/>
                  <a:pt x="1602" y="378"/>
                  <a:pt x="1595" y="388"/>
                </a:cubicBezTo>
                <a:cubicBezTo>
                  <a:pt x="1604" y="389"/>
                  <a:pt x="1614" y="391"/>
                  <a:pt x="1611" y="404"/>
                </a:cubicBezTo>
                <a:cubicBezTo>
                  <a:pt x="1598" y="402"/>
                  <a:pt x="1583" y="403"/>
                  <a:pt x="1587" y="384"/>
                </a:cubicBezTo>
                <a:cubicBezTo>
                  <a:pt x="1576" y="388"/>
                  <a:pt x="1559" y="386"/>
                  <a:pt x="1563" y="404"/>
                </a:cubicBezTo>
                <a:cubicBezTo>
                  <a:pt x="1582" y="408"/>
                  <a:pt x="1557" y="394"/>
                  <a:pt x="1571" y="392"/>
                </a:cubicBezTo>
                <a:cubicBezTo>
                  <a:pt x="1571" y="400"/>
                  <a:pt x="1582" y="397"/>
                  <a:pt x="1579" y="408"/>
                </a:cubicBezTo>
                <a:cubicBezTo>
                  <a:pt x="1570" y="407"/>
                  <a:pt x="1566" y="411"/>
                  <a:pt x="1567" y="420"/>
                </a:cubicBezTo>
                <a:cubicBezTo>
                  <a:pt x="1579" y="424"/>
                  <a:pt x="1591" y="421"/>
                  <a:pt x="1595" y="424"/>
                </a:cubicBezTo>
                <a:cubicBezTo>
                  <a:pt x="1595" y="428"/>
                  <a:pt x="1598" y="429"/>
                  <a:pt x="1599" y="432"/>
                </a:cubicBezTo>
                <a:cubicBezTo>
                  <a:pt x="1592" y="432"/>
                  <a:pt x="1589" y="435"/>
                  <a:pt x="1587" y="440"/>
                </a:cubicBezTo>
                <a:cubicBezTo>
                  <a:pt x="1611" y="435"/>
                  <a:pt x="1610" y="450"/>
                  <a:pt x="1639" y="436"/>
                </a:cubicBezTo>
                <a:cubicBezTo>
                  <a:pt x="1638" y="417"/>
                  <a:pt x="1626" y="409"/>
                  <a:pt x="1615" y="400"/>
                </a:cubicBezTo>
                <a:close/>
                <a:moveTo>
                  <a:pt x="1675" y="420"/>
                </a:moveTo>
                <a:cubicBezTo>
                  <a:pt x="1667" y="427"/>
                  <a:pt x="1670" y="420"/>
                  <a:pt x="1659" y="420"/>
                </a:cubicBezTo>
                <a:cubicBezTo>
                  <a:pt x="1661" y="433"/>
                  <a:pt x="1648" y="431"/>
                  <a:pt x="1647" y="440"/>
                </a:cubicBezTo>
                <a:cubicBezTo>
                  <a:pt x="1678" y="440"/>
                  <a:pt x="1699" y="430"/>
                  <a:pt x="1715" y="416"/>
                </a:cubicBezTo>
                <a:cubicBezTo>
                  <a:pt x="1714" y="403"/>
                  <a:pt x="1703" y="398"/>
                  <a:pt x="1707" y="380"/>
                </a:cubicBezTo>
                <a:cubicBezTo>
                  <a:pt x="1695" y="384"/>
                  <a:pt x="1699" y="404"/>
                  <a:pt x="1679" y="400"/>
                </a:cubicBezTo>
                <a:cubicBezTo>
                  <a:pt x="1671" y="390"/>
                  <a:pt x="1685" y="379"/>
                  <a:pt x="1671" y="380"/>
                </a:cubicBezTo>
                <a:cubicBezTo>
                  <a:pt x="1671" y="396"/>
                  <a:pt x="1665" y="407"/>
                  <a:pt x="1675" y="420"/>
                </a:cubicBezTo>
                <a:close/>
                <a:moveTo>
                  <a:pt x="1831" y="428"/>
                </a:moveTo>
                <a:cubicBezTo>
                  <a:pt x="1837" y="434"/>
                  <a:pt x="1854" y="434"/>
                  <a:pt x="1851" y="420"/>
                </a:cubicBezTo>
                <a:cubicBezTo>
                  <a:pt x="1841" y="419"/>
                  <a:pt x="1834" y="422"/>
                  <a:pt x="1831" y="428"/>
                </a:cubicBezTo>
                <a:close/>
                <a:moveTo>
                  <a:pt x="1639" y="472"/>
                </a:moveTo>
                <a:cubicBezTo>
                  <a:pt x="1645" y="470"/>
                  <a:pt x="1660" y="477"/>
                  <a:pt x="1659" y="468"/>
                </a:cubicBezTo>
                <a:cubicBezTo>
                  <a:pt x="1652" y="466"/>
                  <a:pt x="1660" y="463"/>
                  <a:pt x="1659" y="456"/>
                </a:cubicBezTo>
                <a:cubicBezTo>
                  <a:pt x="1650" y="458"/>
                  <a:pt x="1640" y="461"/>
                  <a:pt x="1639" y="472"/>
                </a:cubicBezTo>
                <a:close/>
                <a:moveTo>
                  <a:pt x="1531" y="476"/>
                </a:moveTo>
                <a:cubicBezTo>
                  <a:pt x="1549" y="485"/>
                  <a:pt x="1579" y="469"/>
                  <a:pt x="1587" y="480"/>
                </a:cubicBezTo>
                <a:cubicBezTo>
                  <a:pt x="1584" y="486"/>
                  <a:pt x="1567" y="479"/>
                  <a:pt x="1571" y="492"/>
                </a:cubicBezTo>
                <a:cubicBezTo>
                  <a:pt x="1579" y="491"/>
                  <a:pt x="1580" y="497"/>
                  <a:pt x="1587" y="496"/>
                </a:cubicBezTo>
                <a:cubicBezTo>
                  <a:pt x="1584" y="479"/>
                  <a:pt x="1610" y="490"/>
                  <a:pt x="1615" y="480"/>
                </a:cubicBezTo>
                <a:cubicBezTo>
                  <a:pt x="1608" y="480"/>
                  <a:pt x="1605" y="477"/>
                  <a:pt x="1603" y="472"/>
                </a:cubicBezTo>
                <a:cubicBezTo>
                  <a:pt x="1609" y="470"/>
                  <a:pt x="1624" y="477"/>
                  <a:pt x="1623" y="468"/>
                </a:cubicBezTo>
                <a:cubicBezTo>
                  <a:pt x="1606" y="456"/>
                  <a:pt x="1554" y="467"/>
                  <a:pt x="1531" y="476"/>
                </a:cubicBezTo>
                <a:close/>
                <a:moveTo>
                  <a:pt x="1631" y="492"/>
                </a:moveTo>
                <a:cubicBezTo>
                  <a:pt x="1633" y="480"/>
                  <a:pt x="1654" y="489"/>
                  <a:pt x="1659" y="480"/>
                </a:cubicBezTo>
                <a:cubicBezTo>
                  <a:pt x="1654" y="473"/>
                  <a:pt x="1617" y="481"/>
                  <a:pt x="1631" y="492"/>
                </a:cubicBezTo>
                <a:close/>
                <a:moveTo>
                  <a:pt x="1671" y="532"/>
                </a:moveTo>
                <a:cubicBezTo>
                  <a:pt x="1670" y="552"/>
                  <a:pt x="1693" y="542"/>
                  <a:pt x="1691" y="528"/>
                </a:cubicBezTo>
                <a:cubicBezTo>
                  <a:pt x="1681" y="526"/>
                  <a:pt x="1682" y="535"/>
                  <a:pt x="1671" y="532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231"/>
          <p:cNvSpPr>
            <a:spLocks noEditPoints="1"/>
          </p:cNvSpPr>
          <p:nvPr/>
        </p:nvSpPr>
        <p:spPr bwMode="auto">
          <a:xfrm rot="5400000" flipV="1">
            <a:off x="5671978" y="3600032"/>
            <a:ext cx="4425214" cy="45719"/>
          </a:xfrm>
          <a:custGeom>
            <a:gdLst>
              <a:gd name="T0" fmla="*/ 159 w 2723"/>
              <a:gd name="T1" fmla="*/ 100 h 638"/>
              <a:gd name="T2" fmla="*/ 391 w 2723"/>
              <a:gd name="T3" fmla="*/ 96 h 638"/>
              <a:gd name="T4" fmla="*/ 663 w 2723"/>
              <a:gd name="T5" fmla="*/ 112 h 638"/>
              <a:gd name="T6" fmla="*/ 1347 w 2723"/>
              <a:gd name="T7" fmla="*/ 164 h 638"/>
              <a:gd name="T8" fmla="*/ 1399 w 2723"/>
              <a:gd name="T9" fmla="*/ 196 h 638"/>
              <a:gd name="T10" fmla="*/ 1559 w 2723"/>
              <a:gd name="T11" fmla="*/ 196 h 638"/>
              <a:gd name="T12" fmla="*/ 1855 w 2723"/>
              <a:gd name="T13" fmla="*/ 236 h 638"/>
              <a:gd name="T14" fmla="*/ 2107 w 2723"/>
              <a:gd name="T15" fmla="*/ 232 h 638"/>
              <a:gd name="T16" fmla="*/ 2447 w 2723"/>
              <a:gd name="T17" fmla="*/ 240 h 638"/>
              <a:gd name="T18" fmla="*/ 2287 w 2723"/>
              <a:gd name="T19" fmla="*/ 276 h 638"/>
              <a:gd name="T20" fmla="*/ 2623 w 2723"/>
              <a:gd name="T21" fmla="*/ 328 h 638"/>
              <a:gd name="T22" fmla="*/ 2575 w 2723"/>
              <a:gd name="T23" fmla="*/ 304 h 638"/>
              <a:gd name="T24" fmla="*/ 2563 w 2723"/>
              <a:gd name="T25" fmla="*/ 336 h 638"/>
              <a:gd name="T26" fmla="*/ 2463 w 2723"/>
              <a:gd name="T27" fmla="*/ 324 h 638"/>
              <a:gd name="T28" fmla="*/ 2419 w 2723"/>
              <a:gd name="T29" fmla="*/ 324 h 638"/>
              <a:gd name="T30" fmla="*/ 2303 w 2723"/>
              <a:gd name="T31" fmla="*/ 332 h 638"/>
              <a:gd name="T32" fmla="*/ 2231 w 2723"/>
              <a:gd name="T33" fmla="*/ 316 h 638"/>
              <a:gd name="T34" fmla="*/ 2015 w 2723"/>
              <a:gd name="T35" fmla="*/ 296 h 638"/>
              <a:gd name="T36" fmla="*/ 1899 w 2723"/>
              <a:gd name="T37" fmla="*/ 364 h 638"/>
              <a:gd name="T38" fmla="*/ 1803 w 2723"/>
              <a:gd name="T39" fmla="*/ 400 h 638"/>
              <a:gd name="T40" fmla="*/ 1755 w 2723"/>
              <a:gd name="T41" fmla="*/ 436 h 638"/>
              <a:gd name="T42" fmla="*/ 1831 w 2723"/>
              <a:gd name="T43" fmla="*/ 408 h 638"/>
              <a:gd name="T44" fmla="*/ 1899 w 2723"/>
              <a:gd name="T45" fmla="*/ 444 h 638"/>
              <a:gd name="T46" fmla="*/ 1831 w 2723"/>
              <a:gd name="T47" fmla="*/ 460 h 638"/>
              <a:gd name="T48" fmla="*/ 1755 w 2723"/>
              <a:gd name="T49" fmla="*/ 460 h 638"/>
              <a:gd name="T50" fmla="*/ 1671 w 2723"/>
              <a:gd name="T51" fmla="*/ 480 h 638"/>
              <a:gd name="T52" fmla="*/ 1963 w 2723"/>
              <a:gd name="T53" fmla="*/ 492 h 638"/>
              <a:gd name="T54" fmla="*/ 1959 w 2723"/>
              <a:gd name="T55" fmla="*/ 508 h 638"/>
              <a:gd name="T56" fmla="*/ 1875 w 2723"/>
              <a:gd name="T57" fmla="*/ 528 h 638"/>
              <a:gd name="T58" fmla="*/ 1747 w 2723"/>
              <a:gd name="T59" fmla="*/ 544 h 638"/>
              <a:gd name="T60" fmla="*/ 1595 w 2723"/>
              <a:gd name="T61" fmla="*/ 568 h 638"/>
              <a:gd name="T62" fmla="*/ 1507 w 2723"/>
              <a:gd name="T63" fmla="*/ 552 h 638"/>
              <a:gd name="T64" fmla="*/ 1343 w 2723"/>
              <a:gd name="T65" fmla="*/ 560 h 638"/>
              <a:gd name="T66" fmla="*/ 1311 w 2723"/>
              <a:gd name="T67" fmla="*/ 580 h 638"/>
              <a:gd name="T68" fmla="*/ 1019 w 2723"/>
              <a:gd name="T69" fmla="*/ 608 h 638"/>
              <a:gd name="T70" fmla="*/ 615 w 2723"/>
              <a:gd name="T71" fmla="*/ 620 h 638"/>
              <a:gd name="T72" fmla="*/ 155 w 2723"/>
              <a:gd name="T73" fmla="*/ 548 h 638"/>
              <a:gd name="T74" fmla="*/ 55 w 2723"/>
              <a:gd name="T75" fmla="*/ 464 h 638"/>
              <a:gd name="T76" fmla="*/ 35 w 2723"/>
              <a:gd name="T77" fmla="*/ 224 h 638"/>
              <a:gd name="T78" fmla="*/ 43 w 2723"/>
              <a:gd name="T79" fmla="*/ 0 h 638"/>
              <a:gd name="T80" fmla="*/ 1603 w 2723"/>
              <a:gd name="T81" fmla="*/ 208 h 638"/>
              <a:gd name="T82" fmla="*/ 1723 w 2723"/>
              <a:gd name="T83" fmla="*/ 212 h 638"/>
              <a:gd name="T84" fmla="*/ 1779 w 2723"/>
              <a:gd name="T85" fmla="*/ 220 h 638"/>
              <a:gd name="T86" fmla="*/ 2259 w 2723"/>
              <a:gd name="T87" fmla="*/ 280 h 638"/>
              <a:gd name="T88" fmla="*/ 2143 w 2723"/>
              <a:gd name="T89" fmla="*/ 280 h 638"/>
              <a:gd name="T90" fmla="*/ 1907 w 2723"/>
              <a:gd name="T91" fmla="*/ 280 h 638"/>
              <a:gd name="T92" fmla="*/ 1803 w 2723"/>
              <a:gd name="T93" fmla="*/ 340 h 638"/>
              <a:gd name="T94" fmla="*/ 1723 w 2723"/>
              <a:gd name="T95" fmla="*/ 400 h 638"/>
              <a:gd name="T96" fmla="*/ 1639 w 2723"/>
              <a:gd name="T97" fmla="*/ 376 h 638"/>
              <a:gd name="T98" fmla="*/ 1563 w 2723"/>
              <a:gd name="T99" fmla="*/ 404 h 638"/>
              <a:gd name="T100" fmla="*/ 1587 w 2723"/>
              <a:gd name="T101" fmla="*/ 440 h 638"/>
              <a:gd name="T102" fmla="*/ 1715 w 2723"/>
              <a:gd name="T103" fmla="*/ 416 h 638"/>
              <a:gd name="T104" fmla="*/ 1851 w 2723"/>
              <a:gd name="T105" fmla="*/ 420 h 638"/>
              <a:gd name="T106" fmla="*/ 1531 w 2723"/>
              <a:gd name="T107" fmla="*/ 476 h 638"/>
              <a:gd name="T108" fmla="*/ 1623 w 2723"/>
              <a:gd name="T109" fmla="*/ 468 h 638"/>
              <a:gd name="T110" fmla="*/ 1691 w 2723"/>
              <a:gd name="T111" fmla="*/ 528 h 6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723" h="638">
                <a:moveTo>
                  <a:pt x="43" y="0"/>
                </a:moveTo>
                <a:cubicBezTo>
                  <a:pt x="56" y="7"/>
                  <a:pt x="50" y="67"/>
                  <a:pt x="47" y="80"/>
                </a:cubicBezTo>
                <a:cubicBezTo>
                  <a:pt x="66" y="95"/>
                  <a:pt x="77" y="94"/>
                  <a:pt x="91" y="112"/>
                </a:cubicBezTo>
                <a:cubicBezTo>
                  <a:pt x="105" y="107"/>
                  <a:pt x="94" y="77"/>
                  <a:pt x="111" y="76"/>
                </a:cubicBezTo>
                <a:cubicBezTo>
                  <a:pt x="99" y="104"/>
                  <a:pt x="131" y="92"/>
                  <a:pt x="119" y="116"/>
                </a:cubicBezTo>
                <a:cubicBezTo>
                  <a:pt x="140" y="113"/>
                  <a:pt x="148" y="123"/>
                  <a:pt x="159" y="100"/>
                </a:cubicBezTo>
                <a:cubicBezTo>
                  <a:pt x="166" y="104"/>
                  <a:pt x="169" y="114"/>
                  <a:pt x="163" y="120"/>
                </a:cubicBezTo>
                <a:cubicBezTo>
                  <a:pt x="179" y="116"/>
                  <a:pt x="175" y="104"/>
                  <a:pt x="179" y="96"/>
                </a:cubicBezTo>
                <a:cubicBezTo>
                  <a:pt x="186" y="96"/>
                  <a:pt x="192" y="96"/>
                  <a:pt x="199" y="96"/>
                </a:cubicBezTo>
                <a:cubicBezTo>
                  <a:pt x="172" y="120"/>
                  <a:pt x="253" y="113"/>
                  <a:pt x="267" y="104"/>
                </a:cubicBezTo>
                <a:cubicBezTo>
                  <a:pt x="263" y="93"/>
                  <a:pt x="258" y="116"/>
                  <a:pt x="251" y="104"/>
                </a:cubicBezTo>
                <a:cubicBezTo>
                  <a:pt x="272" y="87"/>
                  <a:pt x="356" y="84"/>
                  <a:pt x="391" y="96"/>
                </a:cubicBezTo>
                <a:cubicBezTo>
                  <a:pt x="392" y="105"/>
                  <a:pt x="377" y="98"/>
                  <a:pt x="371" y="100"/>
                </a:cubicBezTo>
                <a:cubicBezTo>
                  <a:pt x="438" y="88"/>
                  <a:pt x="489" y="130"/>
                  <a:pt x="575" y="112"/>
                </a:cubicBezTo>
                <a:cubicBezTo>
                  <a:pt x="581" y="122"/>
                  <a:pt x="580" y="139"/>
                  <a:pt x="587" y="148"/>
                </a:cubicBezTo>
                <a:cubicBezTo>
                  <a:pt x="615" y="145"/>
                  <a:pt x="618" y="127"/>
                  <a:pt x="643" y="140"/>
                </a:cubicBezTo>
                <a:cubicBezTo>
                  <a:pt x="655" y="136"/>
                  <a:pt x="656" y="128"/>
                  <a:pt x="651" y="116"/>
                </a:cubicBezTo>
                <a:cubicBezTo>
                  <a:pt x="657" y="116"/>
                  <a:pt x="662" y="117"/>
                  <a:pt x="663" y="112"/>
                </a:cubicBezTo>
                <a:cubicBezTo>
                  <a:pt x="670" y="113"/>
                  <a:pt x="672" y="119"/>
                  <a:pt x="671" y="128"/>
                </a:cubicBezTo>
                <a:cubicBezTo>
                  <a:pt x="699" y="119"/>
                  <a:pt x="726" y="131"/>
                  <a:pt x="767" y="124"/>
                </a:cubicBezTo>
                <a:cubicBezTo>
                  <a:pt x="780" y="148"/>
                  <a:pt x="824" y="128"/>
                  <a:pt x="839" y="156"/>
                </a:cubicBezTo>
                <a:cubicBezTo>
                  <a:pt x="916" y="130"/>
                  <a:pt x="998" y="169"/>
                  <a:pt x="1071" y="148"/>
                </a:cubicBezTo>
                <a:cubicBezTo>
                  <a:pt x="1149" y="160"/>
                  <a:pt x="1213" y="167"/>
                  <a:pt x="1275" y="156"/>
                </a:cubicBezTo>
                <a:cubicBezTo>
                  <a:pt x="1282" y="193"/>
                  <a:pt x="1321" y="156"/>
                  <a:pt x="1347" y="164"/>
                </a:cubicBezTo>
                <a:cubicBezTo>
                  <a:pt x="1358" y="166"/>
                  <a:pt x="1347" y="177"/>
                  <a:pt x="1339" y="172"/>
                </a:cubicBezTo>
                <a:cubicBezTo>
                  <a:pt x="1346" y="175"/>
                  <a:pt x="1350" y="182"/>
                  <a:pt x="1359" y="184"/>
                </a:cubicBezTo>
                <a:cubicBezTo>
                  <a:pt x="1362" y="183"/>
                  <a:pt x="1363" y="180"/>
                  <a:pt x="1367" y="180"/>
                </a:cubicBezTo>
                <a:cubicBezTo>
                  <a:pt x="1370" y="169"/>
                  <a:pt x="1359" y="172"/>
                  <a:pt x="1355" y="168"/>
                </a:cubicBezTo>
                <a:cubicBezTo>
                  <a:pt x="1371" y="154"/>
                  <a:pt x="1380" y="180"/>
                  <a:pt x="1391" y="164"/>
                </a:cubicBezTo>
                <a:cubicBezTo>
                  <a:pt x="1400" y="175"/>
                  <a:pt x="1382" y="190"/>
                  <a:pt x="1399" y="196"/>
                </a:cubicBezTo>
                <a:cubicBezTo>
                  <a:pt x="1419" y="197"/>
                  <a:pt x="1404" y="182"/>
                  <a:pt x="1411" y="176"/>
                </a:cubicBezTo>
                <a:cubicBezTo>
                  <a:pt x="1414" y="172"/>
                  <a:pt x="1446" y="184"/>
                  <a:pt x="1427" y="172"/>
                </a:cubicBezTo>
                <a:cubicBezTo>
                  <a:pt x="1484" y="166"/>
                  <a:pt x="1507" y="179"/>
                  <a:pt x="1555" y="192"/>
                </a:cubicBezTo>
                <a:cubicBezTo>
                  <a:pt x="1529" y="198"/>
                  <a:pt x="1496" y="202"/>
                  <a:pt x="1483" y="200"/>
                </a:cubicBezTo>
                <a:cubicBezTo>
                  <a:pt x="1504" y="218"/>
                  <a:pt x="1563" y="206"/>
                  <a:pt x="1559" y="216"/>
                </a:cubicBezTo>
                <a:cubicBezTo>
                  <a:pt x="1565" y="211"/>
                  <a:pt x="1571" y="197"/>
                  <a:pt x="1559" y="196"/>
                </a:cubicBezTo>
                <a:cubicBezTo>
                  <a:pt x="1577" y="181"/>
                  <a:pt x="1603" y="194"/>
                  <a:pt x="1635" y="188"/>
                </a:cubicBezTo>
                <a:cubicBezTo>
                  <a:pt x="1615" y="209"/>
                  <a:pt x="1760" y="197"/>
                  <a:pt x="1799" y="196"/>
                </a:cubicBezTo>
                <a:cubicBezTo>
                  <a:pt x="1792" y="210"/>
                  <a:pt x="1798" y="216"/>
                  <a:pt x="1807" y="204"/>
                </a:cubicBezTo>
                <a:cubicBezTo>
                  <a:pt x="1816" y="205"/>
                  <a:pt x="1809" y="222"/>
                  <a:pt x="1807" y="224"/>
                </a:cubicBezTo>
                <a:cubicBezTo>
                  <a:pt x="1818" y="222"/>
                  <a:pt x="1841" y="231"/>
                  <a:pt x="1835" y="212"/>
                </a:cubicBezTo>
                <a:cubicBezTo>
                  <a:pt x="1846" y="216"/>
                  <a:pt x="1858" y="219"/>
                  <a:pt x="1855" y="236"/>
                </a:cubicBezTo>
                <a:cubicBezTo>
                  <a:pt x="1858" y="234"/>
                  <a:pt x="1861" y="232"/>
                  <a:pt x="1867" y="232"/>
                </a:cubicBezTo>
                <a:cubicBezTo>
                  <a:pt x="1862" y="227"/>
                  <a:pt x="1856" y="225"/>
                  <a:pt x="1859" y="212"/>
                </a:cubicBezTo>
                <a:cubicBezTo>
                  <a:pt x="1880" y="227"/>
                  <a:pt x="1885" y="208"/>
                  <a:pt x="1903" y="204"/>
                </a:cubicBezTo>
                <a:cubicBezTo>
                  <a:pt x="1901" y="214"/>
                  <a:pt x="1910" y="213"/>
                  <a:pt x="1907" y="224"/>
                </a:cubicBezTo>
                <a:cubicBezTo>
                  <a:pt x="1916" y="225"/>
                  <a:pt x="1911" y="212"/>
                  <a:pt x="1919" y="212"/>
                </a:cubicBezTo>
                <a:cubicBezTo>
                  <a:pt x="1959" y="231"/>
                  <a:pt x="2055" y="214"/>
                  <a:pt x="2107" y="232"/>
                </a:cubicBezTo>
                <a:cubicBezTo>
                  <a:pt x="2156" y="220"/>
                  <a:pt x="2218" y="230"/>
                  <a:pt x="2287" y="228"/>
                </a:cubicBezTo>
                <a:cubicBezTo>
                  <a:pt x="2275" y="251"/>
                  <a:pt x="2332" y="214"/>
                  <a:pt x="2351" y="228"/>
                </a:cubicBezTo>
                <a:cubicBezTo>
                  <a:pt x="2344" y="242"/>
                  <a:pt x="2351" y="240"/>
                  <a:pt x="2359" y="248"/>
                </a:cubicBezTo>
                <a:cubicBezTo>
                  <a:pt x="2368" y="247"/>
                  <a:pt x="2368" y="238"/>
                  <a:pt x="2367" y="228"/>
                </a:cubicBezTo>
                <a:cubicBezTo>
                  <a:pt x="2402" y="224"/>
                  <a:pt x="2419" y="240"/>
                  <a:pt x="2439" y="232"/>
                </a:cubicBezTo>
                <a:cubicBezTo>
                  <a:pt x="2433" y="239"/>
                  <a:pt x="2435" y="241"/>
                  <a:pt x="2447" y="240"/>
                </a:cubicBezTo>
                <a:cubicBezTo>
                  <a:pt x="2443" y="245"/>
                  <a:pt x="2443" y="255"/>
                  <a:pt x="2439" y="260"/>
                </a:cubicBezTo>
                <a:cubicBezTo>
                  <a:pt x="2410" y="260"/>
                  <a:pt x="2373" y="253"/>
                  <a:pt x="2343" y="256"/>
                </a:cubicBezTo>
                <a:cubicBezTo>
                  <a:pt x="2338" y="257"/>
                  <a:pt x="2340" y="263"/>
                  <a:pt x="2339" y="268"/>
                </a:cubicBezTo>
                <a:cubicBezTo>
                  <a:pt x="2318" y="266"/>
                  <a:pt x="2294" y="286"/>
                  <a:pt x="2287" y="264"/>
                </a:cubicBezTo>
                <a:cubicBezTo>
                  <a:pt x="2281" y="270"/>
                  <a:pt x="2277" y="278"/>
                  <a:pt x="2267" y="280"/>
                </a:cubicBezTo>
                <a:cubicBezTo>
                  <a:pt x="2269" y="289"/>
                  <a:pt x="2289" y="284"/>
                  <a:pt x="2287" y="276"/>
                </a:cubicBezTo>
                <a:cubicBezTo>
                  <a:pt x="2360" y="311"/>
                  <a:pt x="2595" y="280"/>
                  <a:pt x="2723" y="296"/>
                </a:cubicBezTo>
                <a:cubicBezTo>
                  <a:pt x="2719" y="306"/>
                  <a:pt x="2702" y="304"/>
                  <a:pt x="2687" y="304"/>
                </a:cubicBezTo>
                <a:cubicBezTo>
                  <a:pt x="2682" y="317"/>
                  <a:pt x="2674" y="328"/>
                  <a:pt x="2663" y="336"/>
                </a:cubicBezTo>
                <a:cubicBezTo>
                  <a:pt x="2654" y="333"/>
                  <a:pt x="2666" y="318"/>
                  <a:pt x="2667" y="312"/>
                </a:cubicBezTo>
                <a:cubicBezTo>
                  <a:pt x="2648" y="305"/>
                  <a:pt x="2636" y="321"/>
                  <a:pt x="2627" y="332"/>
                </a:cubicBezTo>
                <a:cubicBezTo>
                  <a:pt x="2624" y="333"/>
                  <a:pt x="2623" y="330"/>
                  <a:pt x="2623" y="328"/>
                </a:cubicBezTo>
                <a:cubicBezTo>
                  <a:pt x="2620" y="328"/>
                  <a:pt x="2618" y="328"/>
                  <a:pt x="2615" y="328"/>
                </a:cubicBezTo>
                <a:cubicBezTo>
                  <a:pt x="2612" y="316"/>
                  <a:pt x="2622" y="316"/>
                  <a:pt x="2619" y="304"/>
                </a:cubicBezTo>
                <a:cubicBezTo>
                  <a:pt x="2610" y="309"/>
                  <a:pt x="2597" y="311"/>
                  <a:pt x="2599" y="328"/>
                </a:cubicBezTo>
                <a:cubicBezTo>
                  <a:pt x="2591" y="328"/>
                  <a:pt x="2583" y="328"/>
                  <a:pt x="2575" y="328"/>
                </a:cubicBezTo>
                <a:cubicBezTo>
                  <a:pt x="2577" y="323"/>
                  <a:pt x="2580" y="320"/>
                  <a:pt x="2587" y="320"/>
                </a:cubicBezTo>
                <a:cubicBezTo>
                  <a:pt x="2583" y="315"/>
                  <a:pt x="2583" y="305"/>
                  <a:pt x="2575" y="304"/>
                </a:cubicBezTo>
                <a:cubicBezTo>
                  <a:pt x="2567" y="305"/>
                  <a:pt x="2574" y="322"/>
                  <a:pt x="2567" y="324"/>
                </a:cubicBezTo>
                <a:cubicBezTo>
                  <a:pt x="2558" y="322"/>
                  <a:pt x="2568" y="302"/>
                  <a:pt x="2555" y="304"/>
                </a:cubicBezTo>
                <a:cubicBezTo>
                  <a:pt x="2557" y="313"/>
                  <a:pt x="2542" y="318"/>
                  <a:pt x="2531" y="324"/>
                </a:cubicBezTo>
                <a:cubicBezTo>
                  <a:pt x="2538" y="335"/>
                  <a:pt x="2550" y="320"/>
                  <a:pt x="2555" y="316"/>
                </a:cubicBezTo>
                <a:cubicBezTo>
                  <a:pt x="2563" y="316"/>
                  <a:pt x="2553" y="332"/>
                  <a:pt x="2547" y="332"/>
                </a:cubicBezTo>
                <a:cubicBezTo>
                  <a:pt x="2550" y="338"/>
                  <a:pt x="2553" y="331"/>
                  <a:pt x="2563" y="336"/>
                </a:cubicBezTo>
                <a:cubicBezTo>
                  <a:pt x="2567" y="349"/>
                  <a:pt x="2550" y="341"/>
                  <a:pt x="2551" y="352"/>
                </a:cubicBezTo>
                <a:cubicBezTo>
                  <a:pt x="2543" y="337"/>
                  <a:pt x="2538" y="349"/>
                  <a:pt x="2535" y="360"/>
                </a:cubicBezTo>
                <a:cubicBezTo>
                  <a:pt x="2528" y="356"/>
                  <a:pt x="2530" y="344"/>
                  <a:pt x="2515" y="348"/>
                </a:cubicBezTo>
                <a:cubicBezTo>
                  <a:pt x="2518" y="336"/>
                  <a:pt x="2521" y="343"/>
                  <a:pt x="2531" y="344"/>
                </a:cubicBezTo>
                <a:cubicBezTo>
                  <a:pt x="2525" y="344"/>
                  <a:pt x="2514" y="304"/>
                  <a:pt x="2523" y="312"/>
                </a:cubicBezTo>
                <a:cubicBezTo>
                  <a:pt x="2504" y="296"/>
                  <a:pt x="2487" y="318"/>
                  <a:pt x="2463" y="324"/>
                </a:cubicBezTo>
                <a:cubicBezTo>
                  <a:pt x="2464" y="333"/>
                  <a:pt x="2480" y="326"/>
                  <a:pt x="2487" y="328"/>
                </a:cubicBezTo>
                <a:cubicBezTo>
                  <a:pt x="2470" y="341"/>
                  <a:pt x="2441" y="340"/>
                  <a:pt x="2427" y="356"/>
                </a:cubicBezTo>
                <a:cubicBezTo>
                  <a:pt x="2432" y="339"/>
                  <a:pt x="2427" y="340"/>
                  <a:pt x="2423" y="324"/>
                </a:cubicBezTo>
                <a:cubicBezTo>
                  <a:pt x="2411" y="327"/>
                  <a:pt x="2428" y="334"/>
                  <a:pt x="2423" y="344"/>
                </a:cubicBezTo>
                <a:cubicBezTo>
                  <a:pt x="2418" y="349"/>
                  <a:pt x="2409" y="349"/>
                  <a:pt x="2399" y="348"/>
                </a:cubicBezTo>
                <a:cubicBezTo>
                  <a:pt x="2400" y="334"/>
                  <a:pt x="2408" y="328"/>
                  <a:pt x="2419" y="324"/>
                </a:cubicBezTo>
                <a:cubicBezTo>
                  <a:pt x="2415" y="309"/>
                  <a:pt x="2408" y="311"/>
                  <a:pt x="2423" y="304"/>
                </a:cubicBezTo>
                <a:cubicBezTo>
                  <a:pt x="2419" y="289"/>
                  <a:pt x="2407" y="319"/>
                  <a:pt x="2403" y="304"/>
                </a:cubicBezTo>
                <a:cubicBezTo>
                  <a:pt x="2398" y="305"/>
                  <a:pt x="2400" y="311"/>
                  <a:pt x="2399" y="316"/>
                </a:cubicBezTo>
                <a:cubicBezTo>
                  <a:pt x="2382" y="321"/>
                  <a:pt x="2384" y="309"/>
                  <a:pt x="2367" y="320"/>
                </a:cubicBezTo>
                <a:cubicBezTo>
                  <a:pt x="2374" y="329"/>
                  <a:pt x="2384" y="333"/>
                  <a:pt x="2383" y="340"/>
                </a:cubicBezTo>
                <a:cubicBezTo>
                  <a:pt x="2353" y="345"/>
                  <a:pt x="2342" y="332"/>
                  <a:pt x="2303" y="332"/>
                </a:cubicBezTo>
                <a:cubicBezTo>
                  <a:pt x="2302" y="326"/>
                  <a:pt x="2307" y="325"/>
                  <a:pt x="2307" y="320"/>
                </a:cubicBezTo>
                <a:cubicBezTo>
                  <a:pt x="2290" y="324"/>
                  <a:pt x="2269" y="325"/>
                  <a:pt x="2247" y="324"/>
                </a:cubicBezTo>
                <a:cubicBezTo>
                  <a:pt x="2249" y="319"/>
                  <a:pt x="2252" y="316"/>
                  <a:pt x="2259" y="316"/>
                </a:cubicBezTo>
                <a:cubicBezTo>
                  <a:pt x="2255" y="308"/>
                  <a:pt x="2241" y="310"/>
                  <a:pt x="2243" y="296"/>
                </a:cubicBezTo>
                <a:cubicBezTo>
                  <a:pt x="2236" y="295"/>
                  <a:pt x="2235" y="301"/>
                  <a:pt x="2227" y="300"/>
                </a:cubicBezTo>
                <a:cubicBezTo>
                  <a:pt x="2226" y="307"/>
                  <a:pt x="2232" y="308"/>
                  <a:pt x="2231" y="316"/>
                </a:cubicBezTo>
                <a:cubicBezTo>
                  <a:pt x="2217" y="309"/>
                  <a:pt x="2194" y="309"/>
                  <a:pt x="2195" y="328"/>
                </a:cubicBezTo>
                <a:cubicBezTo>
                  <a:pt x="2182" y="322"/>
                  <a:pt x="2201" y="308"/>
                  <a:pt x="2191" y="304"/>
                </a:cubicBezTo>
                <a:cubicBezTo>
                  <a:pt x="2166" y="308"/>
                  <a:pt x="2168" y="317"/>
                  <a:pt x="2143" y="316"/>
                </a:cubicBezTo>
                <a:cubicBezTo>
                  <a:pt x="2143" y="309"/>
                  <a:pt x="2146" y="306"/>
                  <a:pt x="2151" y="304"/>
                </a:cubicBezTo>
                <a:cubicBezTo>
                  <a:pt x="2143" y="282"/>
                  <a:pt x="2112" y="306"/>
                  <a:pt x="2103" y="308"/>
                </a:cubicBezTo>
                <a:cubicBezTo>
                  <a:pt x="2070" y="314"/>
                  <a:pt x="2032" y="310"/>
                  <a:pt x="2015" y="296"/>
                </a:cubicBezTo>
                <a:cubicBezTo>
                  <a:pt x="2009" y="298"/>
                  <a:pt x="2017" y="301"/>
                  <a:pt x="2015" y="308"/>
                </a:cubicBezTo>
                <a:cubicBezTo>
                  <a:pt x="2006" y="301"/>
                  <a:pt x="1990" y="312"/>
                  <a:pt x="1975" y="312"/>
                </a:cubicBezTo>
                <a:cubicBezTo>
                  <a:pt x="1969" y="303"/>
                  <a:pt x="1967" y="305"/>
                  <a:pt x="1971" y="292"/>
                </a:cubicBezTo>
                <a:cubicBezTo>
                  <a:pt x="1934" y="289"/>
                  <a:pt x="1924" y="312"/>
                  <a:pt x="1895" y="316"/>
                </a:cubicBezTo>
                <a:cubicBezTo>
                  <a:pt x="1894" y="325"/>
                  <a:pt x="1909" y="318"/>
                  <a:pt x="1915" y="320"/>
                </a:cubicBezTo>
                <a:cubicBezTo>
                  <a:pt x="1918" y="352"/>
                  <a:pt x="1891" y="344"/>
                  <a:pt x="1899" y="364"/>
                </a:cubicBezTo>
                <a:cubicBezTo>
                  <a:pt x="1885" y="364"/>
                  <a:pt x="1884" y="352"/>
                  <a:pt x="1879" y="344"/>
                </a:cubicBezTo>
                <a:cubicBezTo>
                  <a:pt x="1831" y="350"/>
                  <a:pt x="1836" y="356"/>
                  <a:pt x="1787" y="348"/>
                </a:cubicBezTo>
                <a:cubicBezTo>
                  <a:pt x="1787" y="353"/>
                  <a:pt x="1787" y="359"/>
                  <a:pt x="1787" y="364"/>
                </a:cubicBezTo>
                <a:cubicBezTo>
                  <a:pt x="1831" y="393"/>
                  <a:pt x="1869" y="380"/>
                  <a:pt x="1915" y="396"/>
                </a:cubicBezTo>
                <a:cubicBezTo>
                  <a:pt x="1873" y="406"/>
                  <a:pt x="1845" y="391"/>
                  <a:pt x="1811" y="384"/>
                </a:cubicBezTo>
                <a:cubicBezTo>
                  <a:pt x="1806" y="387"/>
                  <a:pt x="1804" y="393"/>
                  <a:pt x="1803" y="400"/>
                </a:cubicBezTo>
                <a:cubicBezTo>
                  <a:pt x="1793" y="402"/>
                  <a:pt x="1794" y="393"/>
                  <a:pt x="1783" y="396"/>
                </a:cubicBezTo>
                <a:cubicBezTo>
                  <a:pt x="1782" y="385"/>
                  <a:pt x="1789" y="383"/>
                  <a:pt x="1799" y="384"/>
                </a:cubicBezTo>
                <a:cubicBezTo>
                  <a:pt x="1781" y="371"/>
                  <a:pt x="1771" y="399"/>
                  <a:pt x="1747" y="392"/>
                </a:cubicBezTo>
                <a:cubicBezTo>
                  <a:pt x="1747" y="402"/>
                  <a:pt x="1764" y="396"/>
                  <a:pt x="1759" y="412"/>
                </a:cubicBezTo>
                <a:cubicBezTo>
                  <a:pt x="1750" y="411"/>
                  <a:pt x="1744" y="406"/>
                  <a:pt x="1731" y="408"/>
                </a:cubicBezTo>
                <a:cubicBezTo>
                  <a:pt x="1743" y="415"/>
                  <a:pt x="1763" y="420"/>
                  <a:pt x="1755" y="436"/>
                </a:cubicBezTo>
                <a:cubicBezTo>
                  <a:pt x="1774" y="432"/>
                  <a:pt x="1748" y="406"/>
                  <a:pt x="1775" y="408"/>
                </a:cubicBezTo>
                <a:cubicBezTo>
                  <a:pt x="1778" y="411"/>
                  <a:pt x="1785" y="428"/>
                  <a:pt x="1771" y="424"/>
                </a:cubicBezTo>
                <a:cubicBezTo>
                  <a:pt x="1772" y="427"/>
                  <a:pt x="1775" y="428"/>
                  <a:pt x="1775" y="432"/>
                </a:cubicBezTo>
                <a:cubicBezTo>
                  <a:pt x="1790" y="432"/>
                  <a:pt x="1785" y="426"/>
                  <a:pt x="1783" y="416"/>
                </a:cubicBezTo>
                <a:cubicBezTo>
                  <a:pt x="1794" y="421"/>
                  <a:pt x="1802" y="429"/>
                  <a:pt x="1815" y="432"/>
                </a:cubicBezTo>
                <a:cubicBezTo>
                  <a:pt x="1824" y="428"/>
                  <a:pt x="1830" y="420"/>
                  <a:pt x="1831" y="408"/>
                </a:cubicBezTo>
                <a:cubicBezTo>
                  <a:pt x="1841" y="417"/>
                  <a:pt x="1850" y="404"/>
                  <a:pt x="1863" y="404"/>
                </a:cubicBezTo>
                <a:cubicBezTo>
                  <a:pt x="1866" y="416"/>
                  <a:pt x="1855" y="422"/>
                  <a:pt x="1875" y="428"/>
                </a:cubicBezTo>
                <a:cubicBezTo>
                  <a:pt x="1880" y="420"/>
                  <a:pt x="1886" y="412"/>
                  <a:pt x="1903" y="416"/>
                </a:cubicBezTo>
                <a:cubicBezTo>
                  <a:pt x="1902" y="425"/>
                  <a:pt x="1893" y="425"/>
                  <a:pt x="1883" y="424"/>
                </a:cubicBezTo>
                <a:cubicBezTo>
                  <a:pt x="1885" y="433"/>
                  <a:pt x="1904" y="424"/>
                  <a:pt x="1907" y="432"/>
                </a:cubicBezTo>
                <a:cubicBezTo>
                  <a:pt x="1910" y="440"/>
                  <a:pt x="1887" y="440"/>
                  <a:pt x="1899" y="444"/>
                </a:cubicBezTo>
                <a:cubicBezTo>
                  <a:pt x="1889" y="446"/>
                  <a:pt x="1876" y="454"/>
                  <a:pt x="1855" y="456"/>
                </a:cubicBezTo>
                <a:cubicBezTo>
                  <a:pt x="1854" y="471"/>
                  <a:pt x="1878" y="460"/>
                  <a:pt x="1871" y="480"/>
                </a:cubicBezTo>
                <a:cubicBezTo>
                  <a:pt x="1863" y="472"/>
                  <a:pt x="1855" y="471"/>
                  <a:pt x="1843" y="476"/>
                </a:cubicBezTo>
                <a:cubicBezTo>
                  <a:pt x="1844" y="473"/>
                  <a:pt x="1847" y="472"/>
                  <a:pt x="1847" y="468"/>
                </a:cubicBezTo>
                <a:cubicBezTo>
                  <a:pt x="1832" y="472"/>
                  <a:pt x="1831" y="479"/>
                  <a:pt x="1819" y="472"/>
                </a:cubicBezTo>
                <a:cubicBezTo>
                  <a:pt x="1823" y="468"/>
                  <a:pt x="1820" y="457"/>
                  <a:pt x="1831" y="460"/>
                </a:cubicBezTo>
                <a:cubicBezTo>
                  <a:pt x="1829" y="452"/>
                  <a:pt x="1822" y="450"/>
                  <a:pt x="1823" y="440"/>
                </a:cubicBezTo>
                <a:cubicBezTo>
                  <a:pt x="1812" y="445"/>
                  <a:pt x="1803" y="452"/>
                  <a:pt x="1799" y="464"/>
                </a:cubicBezTo>
                <a:cubicBezTo>
                  <a:pt x="1781" y="464"/>
                  <a:pt x="1766" y="449"/>
                  <a:pt x="1755" y="464"/>
                </a:cubicBezTo>
                <a:cubicBezTo>
                  <a:pt x="1754" y="473"/>
                  <a:pt x="1769" y="466"/>
                  <a:pt x="1775" y="468"/>
                </a:cubicBezTo>
                <a:cubicBezTo>
                  <a:pt x="1778" y="484"/>
                  <a:pt x="1760" y="479"/>
                  <a:pt x="1747" y="480"/>
                </a:cubicBezTo>
                <a:cubicBezTo>
                  <a:pt x="1746" y="470"/>
                  <a:pt x="1753" y="468"/>
                  <a:pt x="1755" y="460"/>
                </a:cubicBezTo>
                <a:cubicBezTo>
                  <a:pt x="1745" y="458"/>
                  <a:pt x="1726" y="465"/>
                  <a:pt x="1723" y="456"/>
                </a:cubicBezTo>
                <a:cubicBezTo>
                  <a:pt x="1725" y="469"/>
                  <a:pt x="1710" y="457"/>
                  <a:pt x="1703" y="464"/>
                </a:cubicBezTo>
                <a:cubicBezTo>
                  <a:pt x="1694" y="465"/>
                  <a:pt x="1701" y="450"/>
                  <a:pt x="1699" y="444"/>
                </a:cubicBezTo>
                <a:cubicBezTo>
                  <a:pt x="1688" y="454"/>
                  <a:pt x="1685" y="462"/>
                  <a:pt x="1667" y="472"/>
                </a:cubicBezTo>
                <a:cubicBezTo>
                  <a:pt x="1670" y="476"/>
                  <a:pt x="1681" y="471"/>
                  <a:pt x="1687" y="480"/>
                </a:cubicBezTo>
                <a:cubicBezTo>
                  <a:pt x="1683" y="493"/>
                  <a:pt x="1678" y="483"/>
                  <a:pt x="1671" y="480"/>
                </a:cubicBezTo>
                <a:cubicBezTo>
                  <a:pt x="1671" y="502"/>
                  <a:pt x="1728" y="490"/>
                  <a:pt x="1723" y="484"/>
                </a:cubicBezTo>
                <a:cubicBezTo>
                  <a:pt x="1743" y="493"/>
                  <a:pt x="1793" y="489"/>
                  <a:pt x="1835" y="480"/>
                </a:cubicBezTo>
                <a:cubicBezTo>
                  <a:pt x="1837" y="483"/>
                  <a:pt x="1839" y="486"/>
                  <a:pt x="1839" y="492"/>
                </a:cubicBezTo>
                <a:cubicBezTo>
                  <a:pt x="1844" y="484"/>
                  <a:pt x="1851" y="481"/>
                  <a:pt x="1851" y="496"/>
                </a:cubicBezTo>
                <a:cubicBezTo>
                  <a:pt x="1866" y="468"/>
                  <a:pt x="1926" y="520"/>
                  <a:pt x="1943" y="480"/>
                </a:cubicBezTo>
                <a:cubicBezTo>
                  <a:pt x="1952" y="481"/>
                  <a:pt x="1960" y="484"/>
                  <a:pt x="1963" y="492"/>
                </a:cubicBezTo>
                <a:cubicBezTo>
                  <a:pt x="1965" y="484"/>
                  <a:pt x="1986" y="479"/>
                  <a:pt x="1975" y="492"/>
                </a:cubicBezTo>
                <a:cubicBezTo>
                  <a:pt x="1990" y="495"/>
                  <a:pt x="1989" y="482"/>
                  <a:pt x="1999" y="480"/>
                </a:cubicBezTo>
                <a:cubicBezTo>
                  <a:pt x="1997" y="472"/>
                  <a:pt x="1983" y="477"/>
                  <a:pt x="1987" y="464"/>
                </a:cubicBezTo>
                <a:cubicBezTo>
                  <a:pt x="1992" y="467"/>
                  <a:pt x="1998" y="469"/>
                  <a:pt x="2007" y="468"/>
                </a:cubicBezTo>
                <a:cubicBezTo>
                  <a:pt x="2017" y="492"/>
                  <a:pt x="2012" y="486"/>
                  <a:pt x="2019" y="508"/>
                </a:cubicBezTo>
                <a:cubicBezTo>
                  <a:pt x="2003" y="490"/>
                  <a:pt x="1982" y="521"/>
                  <a:pt x="1959" y="508"/>
                </a:cubicBezTo>
                <a:cubicBezTo>
                  <a:pt x="1961" y="505"/>
                  <a:pt x="1963" y="502"/>
                  <a:pt x="1963" y="496"/>
                </a:cubicBezTo>
                <a:cubicBezTo>
                  <a:pt x="1939" y="502"/>
                  <a:pt x="1921" y="513"/>
                  <a:pt x="1891" y="512"/>
                </a:cubicBezTo>
                <a:cubicBezTo>
                  <a:pt x="1890" y="505"/>
                  <a:pt x="1894" y="504"/>
                  <a:pt x="1899" y="504"/>
                </a:cubicBezTo>
                <a:cubicBezTo>
                  <a:pt x="1882" y="490"/>
                  <a:pt x="1890" y="516"/>
                  <a:pt x="1891" y="528"/>
                </a:cubicBezTo>
                <a:cubicBezTo>
                  <a:pt x="1878" y="523"/>
                  <a:pt x="1892" y="515"/>
                  <a:pt x="1875" y="512"/>
                </a:cubicBezTo>
                <a:cubicBezTo>
                  <a:pt x="1863" y="515"/>
                  <a:pt x="1879" y="521"/>
                  <a:pt x="1875" y="528"/>
                </a:cubicBezTo>
                <a:cubicBezTo>
                  <a:pt x="1872" y="525"/>
                  <a:pt x="1855" y="518"/>
                  <a:pt x="1859" y="532"/>
                </a:cubicBezTo>
                <a:cubicBezTo>
                  <a:pt x="1853" y="525"/>
                  <a:pt x="1841" y="524"/>
                  <a:pt x="1839" y="512"/>
                </a:cubicBezTo>
                <a:cubicBezTo>
                  <a:pt x="1817" y="521"/>
                  <a:pt x="1792" y="526"/>
                  <a:pt x="1779" y="544"/>
                </a:cubicBezTo>
                <a:cubicBezTo>
                  <a:pt x="1768" y="538"/>
                  <a:pt x="1790" y="531"/>
                  <a:pt x="1791" y="524"/>
                </a:cubicBezTo>
                <a:cubicBezTo>
                  <a:pt x="1770" y="524"/>
                  <a:pt x="1773" y="512"/>
                  <a:pt x="1747" y="520"/>
                </a:cubicBezTo>
                <a:cubicBezTo>
                  <a:pt x="1747" y="535"/>
                  <a:pt x="1751" y="531"/>
                  <a:pt x="1747" y="544"/>
                </a:cubicBezTo>
                <a:cubicBezTo>
                  <a:pt x="1740" y="552"/>
                  <a:pt x="1714" y="541"/>
                  <a:pt x="1715" y="556"/>
                </a:cubicBezTo>
                <a:cubicBezTo>
                  <a:pt x="1699" y="541"/>
                  <a:pt x="1693" y="557"/>
                  <a:pt x="1679" y="564"/>
                </a:cubicBezTo>
                <a:cubicBezTo>
                  <a:pt x="1669" y="564"/>
                  <a:pt x="1678" y="551"/>
                  <a:pt x="1683" y="552"/>
                </a:cubicBezTo>
                <a:cubicBezTo>
                  <a:pt x="1661" y="535"/>
                  <a:pt x="1622" y="539"/>
                  <a:pt x="1603" y="552"/>
                </a:cubicBezTo>
                <a:cubicBezTo>
                  <a:pt x="1605" y="556"/>
                  <a:pt x="1607" y="559"/>
                  <a:pt x="1611" y="560"/>
                </a:cubicBezTo>
                <a:cubicBezTo>
                  <a:pt x="1608" y="565"/>
                  <a:pt x="1602" y="567"/>
                  <a:pt x="1595" y="568"/>
                </a:cubicBezTo>
                <a:cubicBezTo>
                  <a:pt x="1587" y="558"/>
                  <a:pt x="1604" y="550"/>
                  <a:pt x="1607" y="540"/>
                </a:cubicBezTo>
                <a:cubicBezTo>
                  <a:pt x="1593" y="521"/>
                  <a:pt x="1569" y="542"/>
                  <a:pt x="1547" y="540"/>
                </a:cubicBezTo>
                <a:cubicBezTo>
                  <a:pt x="1548" y="537"/>
                  <a:pt x="1551" y="536"/>
                  <a:pt x="1551" y="532"/>
                </a:cubicBezTo>
                <a:cubicBezTo>
                  <a:pt x="1543" y="532"/>
                  <a:pt x="1535" y="532"/>
                  <a:pt x="1527" y="532"/>
                </a:cubicBezTo>
                <a:cubicBezTo>
                  <a:pt x="1550" y="544"/>
                  <a:pt x="1522" y="555"/>
                  <a:pt x="1511" y="564"/>
                </a:cubicBezTo>
                <a:cubicBezTo>
                  <a:pt x="1503" y="562"/>
                  <a:pt x="1503" y="558"/>
                  <a:pt x="1507" y="552"/>
                </a:cubicBezTo>
                <a:cubicBezTo>
                  <a:pt x="1497" y="557"/>
                  <a:pt x="1480" y="558"/>
                  <a:pt x="1491" y="544"/>
                </a:cubicBezTo>
                <a:cubicBezTo>
                  <a:pt x="1476" y="542"/>
                  <a:pt x="1477" y="556"/>
                  <a:pt x="1471" y="564"/>
                </a:cubicBezTo>
                <a:cubicBezTo>
                  <a:pt x="1433" y="564"/>
                  <a:pt x="1409" y="594"/>
                  <a:pt x="1387" y="568"/>
                </a:cubicBezTo>
                <a:cubicBezTo>
                  <a:pt x="1395" y="558"/>
                  <a:pt x="1402" y="576"/>
                  <a:pt x="1395" y="556"/>
                </a:cubicBezTo>
                <a:cubicBezTo>
                  <a:pt x="1410" y="557"/>
                  <a:pt x="1414" y="546"/>
                  <a:pt x="1427" y="544"/>
                </a:cubicBezTo>
                <a:cubicBezTo>
                  <a:pt x="1398" y="542"/>
                  <a:pt x="1371" y="552"/>
                  <a:pt x="1343" y="560"/>
                </a:cubicBezTo>
                <a:cubicBezTo>
                  <a:pt x="1343" y="556"/>
                  <a:pt x="1343" y="552"/>
                  <a:pt x="1343" y="548"/>
                </a:cubicBezTo>
                <a:cubicBezTo>
                  <a:pt x="1329" y="550"/>
                  <a:pt x="1312" y="549"/>
                  <a:pt x="1307" y="560"/>
                </a:cubicBezTo>
                <a:cubicBezTo>
                  <a:pt x="1324" y="559"/>
                  <a:pt x="1346" y="570"/>
                  <a:pt x="1371" y="564"/>
                </a:cubicBezTo>
                <a:cubicBezTo>
                  <a:pt x="1365" y="576"/>
                  <a:pt x="1343" y="570"/>
                  <a:pt x="1343" y="588"/>
                </a:cubicBezTo>
                <a:cubicBezTo>
                  <a:pt x="1331" y="585"/>
                  <a:pt x="1347" y="579"/>
                  <a:pt x="1343" y="572"/>
                </a:cubicBezTo>
                <a:cubicBezTo>
                  <a:pt x="1330" y="581"/>
                  <a:pt x="1325" y="577"/>
                  <a:pt x="1311" y="580"/>
                </a:cubicBezTo>
                <a:cubicBezTo>
                  <a:pt x="1310" y="569"/>
                  <a:pt x="1300" y="564"/>
                  <a:pt x="1303" y="540"/>
                </a:cubicBezTo>
                <a:cubicBezTo>
                  <a:pt x="1294" y="559"/>
                  <a:pt x="1255" y="548"/>
                  <a:pt x="1263" y="584"/>
                </a:cubicBezTo>
                <a:cubicBezTo>
                  <a:pt x="1206" y="579"/>
                  <a:pt x="1159" y="585"/>
                  <a:pt x="1095" y="580"/>
                </a:cubicBezTo>
                <a:cubicBezTo>
                  <a:pt x="1091" y="602"/>
                  <a:pt x="1060" y="595"/>
                  <a:pt x="1035" y="596"/>
                </a:cubicBezTo>
                <a:cubicBezTo>
                  <a:pt x="1036" y="610"/>
                  <a:pt x="1019" y="614"/>
                  <a:pt x="995" y="612"/>
                </a:cubicBezTo>
                <a:cubicBezTo>
                  <a:pt x="995" y="601"/>
                  <a:pt x="1014" y="602"/>
                  <a:pt x="1019" y="608"/>
                </a:cubicBezTo>
                <a:cubicBezTo>
                  <a:pt x="1002" y="585"/>
                  <a:pt x="981" y="614"/>
                  <a:pt x="955" y="616"/>
                </a:cubicBezTo>
                <a:cubicBezTo>
                  <a:pt x="930" y="618"/>
                  <a:pt x="898" y="597"/>
                  <a:pt x="879" y="620"/>
                </a:cubicBezTo>
                <a:cubicBezTo>
                  <a:pt x="848" y="610"/>
                  <a:pt x="794" y="623"/>
                  <a:pt x="763" y="612"/>
                </a:cubicBezTo>
                <a:cubicBezTo>
                  <a:pt x="761" y="621"/>
                  <a:pt x="769" y="620"/>
                  <a:pt x="775" y="620"/>
                </a:cubicBezTo>
                <a:cubicBezTo>
                  <a:pt x="724" y="638"/>
                  <a:pt x="678" y="608"/>
                  <a:pt x="631" y="636"/>
                </a:cubicBezTo>
                <a:cubicBezTo>
                  <a:pt x="620" y="637"/>
                  <a:pt x="621" y="625"/>
                  <a:pt x="615" y="620"/>
                </a:cubicBezTo>
                <a:cubicBezTo>
                  <a:pt x="519" y="638"/>
                  <a:pt x="435" y="611"/>
                  <a:pt x="347" y="604"/>
                </a:cubicBezTo>
                <a:cubicBezTo>
                  <a:pt x="307" y="582"/>
                  <a:pt x="237" y="558"/>
                  <a:pt x="187" y="572"/>
                </a:cubicBezTo>
                <a:cubicBezTo>
                  <a:pt x="198" y="551"/>
                  <a:pt x="172" y="538"/>
                  <a:pt x="143" y="544"/>
                </a:cubicBezTo>
                <a:cubicBezTo>
                  <a:pt x="153" y="537"/>
                  <a:pt x="151" y="535"/>
                  <a:pt x="135" y="536"/>
                </a:cubicBezTo>
                <a:cubicBezTo>
                  <a:pt x="134" y="542"/>
                  <a:pt x="139" y="543"/>
                  <a:pt x="139" y="548"/>
                </a:cubicBezTo>
                <a:cubicBezTo>
                  <a:pt x="140" y="558"/>
                  <a:pt x="146" y="543"/>
                  <a:pt x="155" y="548"/>
                </a:cubicBezTo>
                <a:cubicBezTo>
                  <a:pt x="155" y="557"/>
                  <a:pt x="148" y="560"/>
                  <a:pt x="151" y="572"/>
                </a:cubicBezTo>
                <a:cubicBezTo>
                  <a:pt x="138" y="564"/>
                  <a:pt x="136" y="567"/>
                  <a:pt x="127" y="552"/>
                </a:cubicBezTo>
                <a:cubicBezTo>
                  <a:pt x="140" y="544"/>
                  <a:pt x="118" y="533"/>
                  <a:pt x="123" y="516"/>
                </a:cubicBezTo>
                <a:cubicBezTo>
                  <a:pt x="113" y="513"/>
                  <a:pt x="84" y="504"/>
                  <a:pt x="79" y="484"/>
                </a:cubicBezTo>
                <a:cubicBezTo>
                  <a:pt x="71" y="483"/>
                  <a:pt x="66" y="485"/>
                  <a:pt x="67" y="492"/>
                </a:cubicBezTo>
                <a:cubicBezTo>
                  <a:pt x="58" y="488"/>
                  <a:pt x="54" y="478"/>
                  <a:pt x="55" y="464"/>
                </a:cubicBezTo>
                <a:cubicBezTo>
                  <a:pt x="18" y="453"/>
                  <a:pt x="0" y="368"/>
                  <a:pt x="47" y="344"/>
                </a:cubicBezTo>
                <a:cubicBezTo>
                  <a:pt x="48" y="323"/>
                  <a:pt x="40" y="311"/>
                  <a:pt x="23" y="308"/>
                </a:cubicBezTo>
                <a:cubicBezTo>
                  <a:pt x="26" y="305"/>
                  <a:pt x="29" y="297"/>
                  <a:pt x="23" y="296"/>
                </a:cubicBezTo>
                <a:cubicBezTo>
                  <a:pt x="26" y="281"/>
                  <a:pt x="35" y="298"/>
                  <a:pt x="43" y="288"/>
                </a:cubicBezTo>
                <a:cubicBezTo>
                  <a:pt x="35" y="272"/>
                  <a:pt x="25" y="258"/>
                  <a:pt x="19" y="240"/>
                </a:cubicBezTo>
                <a:cubicBezTo>
                  <a:pt x="26" y="236"/>
                  <a:pt x="26" y="225"/>
                  <a:pt x="35" y="224"/>
                </a:cubicBezTo>
                <a:cubicBezTo>
                  <a:pt x="27" y="203"/>
                  <a:pt x="19" y="193"/>
                  <a:pt x="19" y="172"/>
                </a:cubicBezTo>
                <a:cubicBezTo>
                  <a:pt x="37" y="179"/>
                  <a:pt x="38" y="159"/>
                  <a:pt x="47" y="168"/>
                </a:cubicBezTo>
                <a:cubicBezTo>
                  <a:pt x="53" y="171"/>
                  <a:pt x="53" y="149"/>
                  <a:pt x="47" y="152"/>
                </a:cubicBezTo>
                <a:cubicBezTo>
                  <a:pt x="81" y="156"/>
                  <a:pt x="76" y="114"/>
                  <a:pt x="91" y="120"/>
                </a:cubicBezTo>
                <a:cubicBezTo>
                  <a:pt x="68" y="116"/>
                  <a:pt x="62" y="90"/>
                  <a:pt x="31" y="96"/>
                </a:cubicBezTo>
                <a:cubicBezTo>
                  <a:pt x="6" y="58"/>
                  <a:pt x="37" y="39"/>
                  <a:pt x="43" y="0"/>
                </a:cubicBezTo>
                <a:close/>
                <a:moveTo>
                  <a:pt x="35" y="60"/>
                </a:moveTo>
                <a:cubicBezTo>
                  <a:pt x="38" y="71"/>
                  <a:pt x="29" y="70"/>
                  <a:pt x="31" y="80"/>
                </a:cubicBezTo>
                <a:cubicBezTo>
                  <a:pt x="36" y="80"/>
                  <a:pt x="42" y="80"/>
                  <a:pt x="47" y="80"/>
                </a:cubicBezTo>
                <a:cubicBezTo>
                  <a:pt x="48" y="69"/>
                  <a:pt x="47" y="58"/>
                  <a:pt x="35" y="60"/>
                </a:cubicBezTo>
                <a:close/>
                <a:moveTo>
                  <a:pt x="1571" y="216"/>
                </a:moveTo>
                <a:cubicBezTo>
                  <a:pt x="1584" y="216"/>
                  <a:pt x="1596" y="214"/>
                  <a:pt x="1603" y="208"/>
                </a:cubicBezTo>
                <a:cubicBezTo>
                  <a:pt x="1588" y="210"/>
                  <a:pt x="1590" y="194"/>
                  <a:pt x="1571" y="200"/>
                </a:cubicBezTo>
                <a:cubicBezTo>
                  <a:pt x="1571" y="205"/>
                  <a:pt x="1571" y="211"/>
                  <a:pt x="1571" y="216"/>
                </a:cubicBezTo>
                <a:close/>
                <a:moveTo>
                  <a:pt x="1611" y="228"/>
                </a:moveTo>
                <a:cubicBezTo>
                  <a:pt x="1616" y="206"/>
                  <a:pt x="1620" y="228"/>
                  <a:pt x="1619" y="228"/>
                </a:cubicBezTo>
                <a:cubicBezTo>
                  <a:pt x="1651" y="232"/>
                  <a:pt x="1716" y="221"/>
                  <a:pt x="1735" y="220"/>
                </a:cubicBezTo>
                <a:cubicBezTo>
                  <a:pt x="1728" y="220"/>
                  <a:pt x="1725" y="217"/>
                  <a:pt x="1723" y="212"/>
                </a:cubicBezTo>
                <a:cubicBezTo>
                  <a:pt x="1677" y="224"/>
                  <a:pt x="1648" y="203"/>
                  <a:pt x="1611" y="204"/>
                </a:cubicBezTo>
                <a:cubicBezTo>
                  <a:pt x="1608" y="207"/>
                  <a:pt x="1602" y="226"/>
                  <a:pt x="1611" y="228"/>
                </a:cubicBezTo>
                <a:close/>
                <a:moveTo>
                  <a:pt x="1779" y="220"/>
                </a:moveTo>
                <a:cubicBezTo>
                  <a:pt x="1781" y="202"/>
                  <a:pt x="1756" y="211"/>
                  <a:pt x="1747" y="204"/>
                </a:cubicBezTo>
                <a:cubicBezTo>
                  <a:pt x="1747" y="215"/>
                  <a:pt x="1747" y="225"/>
                  <a:pt x="1747" y="236"/>
                </a:cubicBezTo>
                <a:cubicBezTo>
                  <a:pt x="1757" y="230"/>
                  <a:pt x="1765" y="222"/>
                  <a:pt x="1779" y="220"/>
                </a:cubicBezTo>
                <a:close/>
                <a:moveTo>
                  <a:pt x="2083" y="260"/>
                </a:moveTo>
                <a:cubicBezTo>
                  <a:pt x="2066" y="249"/>
                  <a:pt x="2066" y="266"/>
                  <a:pt x="2055" y="272"/>
                </a:cubicBezTo>
                <a:cubicBezTo>
                  <a:pt x="2020" y="279"/>
                  <a:pt x="1992" y="258"/>
                  <a:pt x="1987" y="284"/>
                </a:cubicBezTo>
                <a:cubicBezTo>
                  <a:pt x="2045" y="288"/>
                  <a:pt x="2068" y="291"/>
                  <a:pt x="2083" y="260"/>
                </a:cubicBezTo>
                <a:close/>
                <a:moveTo>
                  <a:pt x="2187" y="284"/>
                </a:moveTo>
                <a:cubicBezTo>
                  <a:pt x="2210" y="296"/>
                  <a:pt x="2238" y="282"/>
                  <a:pt x="2259" y="280"/>
                </a:cubicBezTo>
                <a:cubicBezTo>
                  <a:pt x="2248" y="267"/>
                  <a:pt x="2253" y="262"/>
                  <a:pt x="2267" y="256"/>
                </a:cubicBezTo>
                <a:cubicBezTo>
                  <a:pt x="2248" y="253"/>
                  <a:pt x="2240" y="263"/>
                  <a:pt x="2227" y="256"/>
                </a:cubicBezTo>
                <a:cubicBezTo>
                  <a:pt x="2224" y="272"/>
                  <a:pt x="2253" y="257"/>
                  <a:pt x="2247" y="276"/>
                </a:cubicBezTo>
                <a:cubicBezTo>
                  <a:pt x="2236" y="283"/>
                  <a:pt x="2203" y="262"/>
                  <a:pt x="2187" y="284"/>
                </a:cubicBezTo>
                <a:close/>
                <a:moveTo>
                  <a:pt x="2083" y="284"/>
                </a:moveTo>
                <a:cubicBezTo>
                  <a:pt x="2091" y="285"/>
                  <a:pt x="2130" y="287"/>
                  <a:pt x="2143" y="280"/>
                </a:cubicBezTo>
                <a:cubicBezTo>
                  <a:pt x="2135" y="276"/>
                  <a:pt x="2137" y="262"/>
                  <a:pt x="2123" y="264"/>
                </a:cubicBezTo>
                <a:cubicBezTo>
                  <a:pt x="2116" y="268"/>
                  <a:pt x="2095" y="279"/>
                  <a:pt x="2087" y="268"/>
                </a:cubicBezTo>
                <a:cubicBezTo>
                  <a:pt x="2090" y="267"/>
                  <a:pt x="2095" y="268"/>
                  <a:pt x="2095" y="264"/>
                </a:cubicBezTo>
                <a:cubicBezTo>
                  <a:pt x="2083" y="262"/>
                  <a:pt x="2082" y="273"/>
                  <a:pt x="2083" y="284"/>
                </a:cubicBezTo>
                <a:close/>
                <a:moveTo>
                  <a:pt x="1799" y="288"/>
                </a:moveTo>
                <a:cubicBezTo>
                  <a:pt x="1834" y="285"/>
                  <a:pt x="1884" y="296"/>
                  <a:pt x="1907" y="280"/>
                </a:cubicBezTo>
                <a:cubicBezTo>
                  <a:pt x="1868" y="280"/>
                  <a:pt x="1831" y="281"/>
                  <a:pt x="1799" y="288"/>
                </a:cubicBezTo>
                <a:close/>
                <a:moveTo>
                  <a:pt x="1851" y="316"/>
                </a:moveTo>
                <a:cubicBezTo>
                  <a:pt x="1868" y="329"/>
                  <a:pt x="1890" y="312"/>
                  <a:pt x="1895" y="300"/>
                </a:cubicBezTo>
                <a:cubicBezTo>
                  <a:pt x="1882" y="302"/>
                  <a:pt x="1881" y="293"/>
                  <a:pt x="1867" y="296"/>
                </a:cubicBezTo>
                <a:cubicBezTo>
                  <a:pt x="1870" y="318"/>
                  <a:pt x="1850" y="303"/>
                  <a:pt x="1851" y="316"/>
                </a:cubicBezTo>
                <a:close/>
                <a:moveTo>
                  <a:pt x="1803" y="340"/>
                </a:moveTo>
                <a:cubicBezTo>
                  <a:pt x="1804" y="331"/>
                  <a:pt x="1817" y="333"/>
                  <a:pt x="1815" y="320"/>
                </a:cubicBezTo>
                <a:cubicBezTo>
                  <a:pt x="1807" y="318"/>
                  <a:pt x="1808" y="309"/>
                  <a:pt x="1795" y="312"/>
                </a:cubicBezTo>
                <a:cubicBezTo>
                  <a:pt x="1791" y="327"/>
                  <a:pt x="1808" y="320"/>
                  <a:pt x="1811" y="328"/>
                </a:cubicBezTo>
                <a:cubicBezTo>
                  <a:pt x="1800" y="322"/>
                  <a:pt x="1793" y="338"/>
                  <a:pt x="1803" y="340"/>
                </a:cubicBezTo>
                <a:close/>
                <a:moveTo>
                  <a:pt x="1715" y="372"/>
                </a:moveTo>
                <a:cubicBezTo>
                  <a:pt x="1715" y="384"/>
                  <a:pt x="1717" y="394"/>
                  <a:pt x="1723" y="400"/>
                </a:cubicBezTo>
                <a:cubicBezTo>
                  <a:pt x="1738" y="391"/>
                  <a:pt x="1761" y="370"/>
                  <a:pt x="1775" y="372"/>
                </a:cubicBezTo>
                <a:cubicBezTo>
                  <a:pt x="1775" y="363"/>
                  <a:pt x="1768" y="360"/>
                  <a:pt x="1771" y="348"/>
                </a:cubicBezTo>
                <a:cubicBezTo>
                  <a:pt x="1744" y="344"/>
                  <a:pt x="1739" y="364"/>
                  <a:pt x="1715" y="372"/>
                </a:cubicBezTo>
                <a:close/>
                <a:moveTo>
                  <a:pt x="1615" y="400"/>
                </a:moveTo>
                <a:cubicBezTo>
                  <a:pt x="1628" y="402"/>
                  <a:pt x="1634" y="397"/>
                  <a:pt x="1643" y="396"/>
                </a:cubicBezTo>
                <a:cubicBezTo>
                  <a:pt x="1646" y="385"/>
                  <a:pt x="1637" y="386"/>
                  <a:pt x="1639" y="376"/>
                </a:cubicBezTo>
                <a:cubicBezTo>
                  <a:pt x="1646" y="375"/>
                  <a:pt x="1659" y="387"/>
                  <a:pt x="1663" y="376"/>
                </a:cubicBezTo>
                <a:cubicBezTo>
                  <a:pt x="1653" y="368"/>
                  <a:pt x="1631" y="373"/>
                  <a:pt x="1615" y="372"/>
                </a:cubicBezTo>
                <a:cubicBezTo>
                  <a:pt x="1619" y="397"/>
                  <a:pt x="1602" y="378"/>
                  <a:pt x="1595" y="388"/>
                </a:cubicBezTo>
                <a:cubicBezTo>
                  <a:pt x="1604" y="389"/>
                  <a:pt x="1614" y="391"/>
                  <a:pt x="1611" y="404"/>
                </a:cubicBezTo>
                <a:cubicBezTo>
                  <a:pt x="1598" y="402"/>
                  <a:pt x="1583" y="403"/>
                  <a:pt x="1587" y="384"/>
                </a:cubicBezTo>
                <a:cubicBezTo>
                  <a:pt x="1576" y="388"/>
                  <a:pt x="1559" y="386"/>
                  <a:pt x="1563" y="404"/>
                </a:cubicBezTo>
                <a:cubicBezTo>
                  <a:pt x="1582" y="408"/>
                  <a:pt x="1557" y="394"/>
                  <a:pt x="1571" y="392"/>
                </a:cubicBezTo>
                <a:cubicBezTo>
                  <a:pt x="1571" y="400"/>
                  <a:pt x="1582" y="397"/>
                  <a:pt x="1579" y="408"/>
                </a:cubicBezTo>
                <a:cubicBezTo>
                  <a:pt x="1570" y="407"/>
                  <a:pt x="1566" y="411"/>
                  <a:pt x="1567" y="420"/>
                </a:cubicBezTo>
                <a:cubicBezTo>
                  <a:pt x="1579" y="424"/>
                  <a:pt x="1591" y="421"/>
                  <a:pt x="1595" y="424"/>
                </a:cubicBezTo>
                <a:cubicBezTo>
                  <a:pt x="1595" y="428"/>
                  <a:pt x="1598" y="429"/>
                  <a:pt x="1599" y="432"/>
                </a:cubicBezTo>
                <a:cubicBezTo>
                  <a:pt x="1592" y="432"/>
                  <a:pt x="1589" y="435"/>
                  <a:pt x="1587" y="440"/>
                </a:cubicBezTo>
                <a:cubicBezTo>
                  <a:pt x="1611" y="435"/>
                  <a:pt x="1610" y="450"/>
                  <a:pt x="1639" y="436"/>
                </a:cubicBezTo>
                <a:cubicBezTo>
                  <a:pt x="1638" y="417"/>
                  <a:pt x="1626" y="409"/>
                  <a:pt x="1615" y="400"/>
                </a:cubicBezTo>
                <a:close/>
                <a:moveTo>
                  <a:pt x="1675" y="420"/>
                </a:moveTo>
                <a:cubicBezTo>
                  <a:pt x="1667" y="427"/>
                  <a:pt x="1670" y="420"/>
                  <a:pt x="1659" y="420"/>
                </a:cubicBezTo>
                <a:cubicBezTo>
                  <a:pt x="1661" y="433"/>
                  <a:pt x="1648" y="431"/>
                  <a:pt x="1647" y="440"/>
                </a:cubicBezTo>
                <a:cubicBezTo>
                  <a:pt x="1678" y="440"/>
                  <a:pt x="1699" y="430"/>
                  <a:pt x="1715" y="416"/>
                </a:cubicBezTo>
                <a:cubicBezTo>
                  <a:pt x="1714" y="403"/>
                  <a:pt x="1703" y="398"/>
                  <a:pt x="1707" y="380"/>
                </a:cubicBezTo>
                <a:cubicBezTo>
                  <a:pt x="1695" y="384"/>
                  <a:pt x="1699" y="404"/>
                  <a:pt x="1679" y="400"/>
                </a:cubicBezTo>
                <a:cubicBezTo>
                  <a:pt x="1671" y="390"/>
                  <a:pt x="1685" y="379"/>
                  <a:pt x="1671" y="380"/>
                </a:cubicBezTo>
                <a:cubicBezTo>
                  <a:pt x="1671" y="396"/>
                  <a:pt x="1665" y="407"/>
                  <a:pt x="1675" y="420"/>
                </a:cubicBezTo>
                <a:close/>
                <a:moveTo>
                  <a:pt x="1831" y="428"/>
                </a:moveTo>
                <a:cubicBezTo>
                  <a:pt x="1837" y="434"/>
                  <a:pt x="1854" y="434"/>
                  <a:pt x="1851" y="420"/>
                </a:cubicBezTo>
                <a:cubicBezTo>
                  <a:pt x="1841" y="419"/>
                  <a:pt x="1834" y="422"/>
                  <a:pt x="1831" y="428"/>
                </a:cubicBezTo>
                <a:close/>
                <a:moveTo>
                  <a:pt x="1639" y="472"/>
                </a:moveTo>
                <a:cubicBezTo>
                  <a:pt x="1645" y="470"/>
                  <a:pt x="1660" y="477"/>
                  <a:pt x="1659" y="468"/>
                </a:cubicBezTo>
                <a:cubicBezTo>
                  <a:pt x="1652" y="466"/>
                  <a:pt x="1660" y="463"/>
                  <a:pt x="1659" y="456"/>
                </a:cubicBezTo>
                <a:cubicBezTo>
                  <a:pt x="1650" y="458"/>
                  <a:pt x="1640" y="461"/>
                  <a:pt x="1639" y="472"/>
                </a:cubicBezTo>
                <a:close/>
                <a:moveTo>
                  <a:pt x="1531" y="476"/>
                </a:moveTo>
                <a:cubicBezTo>
                  <a:pt x="1549" y="485"/>
                  <a:pt x="1579" y="469"/>
                  <a:pt x="1587" y="480"/>
                </a:cubicBezTo>
                <a:cubicBezTo>
                  <a:pt x="1584" y="486"/>
                  <a:pt x="1567" y="479"/>
                  <a:pt x="1571" y="492"/>
                </a:cubicBezTo>
                <a:cubicBezTo>
                  <a:pt x="1579" y="491"/>
                  <a:pt x="1580" y="497"/>
                  <a:pt x="1587" y="496"/>
                </a:cubicBezTo>
                <a:cubicBezTo>
                  <a:pt x="1584" y="479"/>
                  <a:pt x="1610" y="490"/>
                  <a:pt x="1615" y="480"/>
                </a:cubicBezTo>
                <a:cubicBezTo>
                  <a:pt x="1608" y="480"/>
                  <a:pt x="1605" y="477"/>
                  <a:pt x="1603" y="472"/>
                </a:cubicBezTo>
                <a:cubicBezTo>
                  <a:pt x="1609" y="470"/>
                  <a:pt x="1624" y="477"/>
                  <a:pt x="1623" y="468"/>
                </a:cubicBezTo>
                <a:cubicBezTo>
                  <a:pt x="1606" y="456"/>
                  <a:pt x="1554" y="467"/>
                  <a:pt x="1531" y="476"/>
                </a:cubicBezTo>
                <a:close/>
                <a:moveTo>
                  <a:pt x="1631" y="492"/>
                </a:moveTo>
                <a:cubicBezTo>
                  <a:pt x="1633" y="480"/>
                  <a:pt x="1654" y="489"/>
                  <a:pt x="1659" y="480"/>
                </a:cubicBezTo>
                <a:cubicBezTo>
                  <a:pt x="1654" y="473"/>
                  <a:pt x="1617" y="481"/>
                  <a:pt x="1631" y="492"/>
                </a:cubicBezTo>
                <a:close/>
                <a:moveTo>
                  <a:pt x="1671" y="532"/>
                </a:moveTo>
                <a:cubicBezTo>
                  <a:pt x="1670" y="552"/>
                  <a:pt x="1693" y="542"/>
                  <a:pt x="1691" y="528"/>
                </a:cubicBezTo>
                <a:cubicBezTo>
                  <a:pt x="1681" y="526"/>
                  <a:pt x="1682" y="535"/>
                  <a:pt x="1671" y="532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832263" y="2951546"/>
            <a:ext cx="1046440" cy="263413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kern="1200" spc="200">
                <a:solidFill>
                  <a:srgbClr val="FCF9F4"/>
                </a:solidFill>
                <a:latin typeface="汉仪细中圆简" panose="02010609000101010101" pitchFamily="49" charset="-122"/>
                <a:ea typeface="汉仪细中圆简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致敬先贤</a:t>
            </a:r>
            <a:endParaRPr lang="en-US" altLang="zh-CN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演说经典</a:t>
            </a:r>
            <a:endParaRPr lang="zh-CN" altLang="en-US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806510" y="2951546"/>
            <a:ext cx="1046440" cy="273959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kern="1200" spc="200">
                <a:solidFill>
                  <a:srgbClr val="354366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赏词明典</a:t>
            </a:r>
            <a:endParaRPr lang="en-US" altLang="zh-CN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solidFill>
                  <a:srgbClr val="8B1201"/>
                </a:solidFill>
              </a:rPr>
              <a:t>情自文出</a:t>
            </a:r>
            <a:endParaRPr lang="zh-CN" altLang="en-US">
              <a:solidFill>
                <a:srgbClr val="8B120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920255" y="3007700"/>
            <a:ext cx="1046440" cy="26481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kern="1200" spc="200">
                <a:solidFill>
                  <a:srgbClr val="354366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列纲明法</a:t>
            </a:r>
            <a:endParaRPr lang="en-US" altLang="zh-CN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彰显文色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861005" y="2997265"/>
            <a:ext cx="1046440" cy="26481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kern="1200" spc="200">
                <a:solidFill>
                  <a:srgbClr val="354366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音准文通</a:t>
            </a:r>
            <a:endParaRPr lang="en-US" altLang="zh-CN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读领风骚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015221" y="1223010"/>
            <a:ext cx="394258" cy="1285173"/>
            <a:chOff x="2371801" y="1943099"/>
            <a:chExt cx="438827" cy="1958539"/>
          </a:xfrm>
          <a:solidFill>
            <a:srgbClr val="8B1201"/>
          </a:solidFill>
        </p:grpSpPr>
        <p:grpSp>
          <p:nvGrpSpPr>
            <p:cNvPr id="18" name="组合 17"/>
            <p:cNvGrpSpPr/>
            <p:nvPr/>
          </p:nvGrpSpPr>
          <p:grpSpPr>
            <a:xfrm flipV="1">
              <a:off x="2389921" y="194309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106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 rot="5400000" flipV="1">
              <a:off x="1491930" y="2909909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78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 rot="5400000" flipV="1">
              <a:off x="1884858" y="2926544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50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 flipV="1">
              <a:off x="2392976" y="384448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22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" name="文本框 16"/>
          <p:cNvSpPr txBox="1"/>
          <p:nvPr/>
        </p:nvSpPr>
        <p:spPr>
          <a:xfrm>
            <a:off x="1980376" y="1397464"/>
            <a:ext cx="461665" cy="114155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400" kern="1200">
                <a:solidFill>
                  <a:schemeClr val="tx1">
                    <a:lumMod val="75000"/>
                    <a:lumOff val="25000"/>
                  </a:schemeClr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第四课段</a:t>
            </a:r>
            <a:endParaRPr lang="zh-CN" altLang="en-US" sz="1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5" name="组合 134"/>
          <p:cNvGrpSpPr/>
          <p:nvPr/>
        </p:nvGrpSpPr>
        <p:grpSpPr>
          <a:xfrm>
            <a:off x="3996376" y="1223010"/>
            <a:ext cx="394258" cy="1301252"/>
            <a:chOff x="2371801" y="1943099"/>
            <a:chExt cx="438827" cy="1958539"/>
          </a:xfrm>
          <a:solidFill>
            <a:srgbClr val="8B1201"/>
          </a:solidFill>
        </p:grpSpPr>
        <p:grpSp>
          <p:nvGrpSpPr>
            <p:cNvPr id="137" name="组合 136"/>
            <p:cNvGrpSpPr/>
            <p:nvPr/>
          </p:nvGrpSpPr>
          <p:grpSpPr>
            <a:xfrm flipV="1">
              <a:off x="2389921" y="194309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225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 rot="5400000" flipV="1">
              <a:off x="1491930" y="2909909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197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 rot="5400000" flipV="1">
              <a:off x="1884858" y="2926544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169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0" name="组合 139"/>
            <p:cNvGrpSpPr/>
            <p:nvPr/>
          </p:nvGrpSpPr>
          <p:grpSpPr>
            <a:xfrm flipV="1">
              <a:off x="2392976" y="384448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141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文本框 135"/>
          <p:cNvSpPr txBox="1"/>
          <p:nvPr/>
        </p:nvSpPr>
        <p:spPr>
          <a:xfrm>
            <a:off x="3995487" y="1335651"/>
            <a:ext cx="461665" cy="11976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400" kern="1200">
                <a:solidFill>
                  <a:schemeClr val="tx1">
                    <a:lumMod val="75000"/>
                    <a:lumOff val="25000"/>
                  </a:schemeClr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第三课段</a:t>
            </a:r>
            <a:endParaRPr lang="zh-CN" altLang="en-US" sz="1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54" name="组合 253"/>
          <p:cNvGrpSpPr/>
          <p:nvPr/>
        </p:nvGrpSpPr>
        <p:grpSpPr>
          <a:xfrm>
            <a:off x="5977531" y="1223010"/>
            <a:ext cx="394258" cy="1317331"/>
            <a:chOff x="2371801" y="1943099"/>
            <a:chExt cx="438827" cy="1958539"/>
          </a:xfrm>
          <a:solidFill>
            <a:srgbClr val="C00000"/>
          </a:solidFill>
        </p:grpSpPr>
        <p:grpSp>
          <p:nvGrpSpPr>
            <p:cNvPr id="256" name="组合 255"/>
            <p:cNvGrpSpPr/>
            <p:nvPr/>
          </p:nvGrpSpPr>
          <p:grpSpPr>
            <a:xfrm flipV="1">
              <a:off x="2389921" y="194309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344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solidFill>
                <a:srgbClr val="8B12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组合 256"/>
            <p:cNvGrpSpPr/>
            <p:nvPr/>
          </p:nvGrpSpPr>
          <p:grpSpPr>
            <a:xfrm rot="5400000" flipV="1">
              <a:off x="1491930" y="2909909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316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solidFill>
                <a:srgbClr val="8B12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组合 257"/>
            <p:cNvGrpSpPr/>
            <p:nvPr/>
          </p:nvGrpSpPr>
          <p:grpSpPr>
            <a:xfrm rot="5400000" flipV="1">
              <a:off x="1884858" y="2926544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288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solidFill>
                <a:srgbClr val="8B12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组合 258"/>
            <p:cNvGrpSpPr/>
            <p:nvPr/>
          </p:nvGrpSpPr>
          <p:grpSpPr>
            <a:xfrm flipV="1">
              <a:off x="2392976" y="384448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260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solidFill>
                <a:srgbClr val="8B12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73" name="组合 372"/>
          <p:cNvGrpSpPr/>
          <p:nvPr/>
        </p:nvGrpSpPr>
        <p:grpSpPr>
          <a:xfrm>
            <a:off x="7981044" y="1223010"/>
            <a:ext cx="394258" cy="1343914"/>
            <a:chOff x="2371801" y="1943099"/>
            <a:chExt cx="438827" cy="1958539"/>
          </a:xfrm>
          <a:solidFill>
            <a:srgbClr val="8B1201"/>
          </a:solidFill>
        </p:grpSpPr>
        <p:grpSp>
          <p:nvGrpSpPr>
            <p:cNvPr id="375" name="组合 374"/>
            <p:cNvGrpSpPr/>
            <p:nvPr/>
          </p:nvGrpSpPr>
          <p:grpSpPr>
            <a:xfrm flipV="1">
              <a:off x="2389921" y="194309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463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4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5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6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7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8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9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0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1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2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3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4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5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6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7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8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9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0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1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2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3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4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5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6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7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8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9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0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6" name="组合 375"/>
            <p:cNvGrpSpPr/>
            <p:nvPr/>
          </p:nvGrpSpPr>
          <p:grpSpPr>
            <a:xfrm rot="5400000" flipV="1">
              <a:off x="1491930" y="2909909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435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6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7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8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9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1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2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3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4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5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6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7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8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9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0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1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2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3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4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5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6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7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8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9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0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1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2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7" name="组合 376"/>
            <p:cNvGrpSpPr/>
            <p:nvPr/>
          </p:nvGrpSpPr>
          <p:grpSpPr>
            <a:xfrm rot="5400000" flipV="1">
              <a:off x="1884858" y="2926544"/>
              <a:ext cx="1805641" cy="45899"/>
              <a:chOff x="4525014" y="1502809"/>
              <a:chExt cx="1479550" cy="298450"/>
            </a:xfrm>
            <a:grpFill/>
          </p:grpSpPr>
          <p:sp>
            <p:nvSpPr>
              <p:cNvPr id="407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9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2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3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5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6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7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8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9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0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1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2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3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4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5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6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8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9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0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1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2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3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4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8" name="组合 377"/>
            <p:cNvGrpSpPr/>
            <p:nvPr/>
          </p:nvGrpSpPr>
          <p:grpSpPr>
            <a:xfrm flipV="1">
              <a:off x="2392976" y="3844489"/>
              <a:ext cx="387569" cy="57149"/>
              <a:chOff x="4525014" y="1502809"/>
              <a:chExt cx="1479550" cy="298450"/>
            </a:xfrm>
            <a:grpFill/>
          </p:grpSpPr>
          <p:sp>
            <p:nvSpPr>
              <p:cNvPr id="379" name="Freeform 1889"/>
              <p:cNvSpPr/>
              <p:nvPr/>
            </p:nvSpPr>
            <p:spPr bwMode="auto">
              <a:xfrm>
                <a:off x="4544064" y="1532971"/>
                <a:ext cx="25400" cy="26988"/>
              </a:xfrm>
              <a:custGeom>
                <a:gdLst>
                  <a:gd name="T0" fmla="*/ 5 w 14"/>
                  <a:gd name="T1" fmla="*/ 12 h 16"/>
                  <a:gd name="T2" fmla="*/ 13 w 14"/>
                  <a:gd name="T3" fmla="*/ 8 h 16"/>
                  <a:gd name="T4" fmla="*/ 5 w 14"/>
                  <a:gd name="T5" fmla="*/ 6 h 16"/>
                  <a:gd name="T6" fmla="*/ 3 w 14"/>
                  <a:gd name="T7" fmla="*/ 16 h 16"/>
                  <a:gd name="T8" fmla="*/ 13 w 14"/>
                  <a:gd name="T9" fmla="*/ 10 h 16"/>
                  <a:gd name="T10" fmla="*/ 5 w 14"/>
                  <a:gd name="T11" fmla="*/ 12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" h="16">
                    <a:moveTo>
                      <a:pt x="5" y="12"/>
                    </a:moveTo>
                    <a:cubicBezTo>
                      <a:pt x="6" y="9"/>
                      <a:pt x="9" y="8"/>
                      <a:pt x="13" y="8"/>
                    </a:cubicBezTo>
                    <a:cubicBezTo>
                      <a:pt x="12" y="0"/>
                      <a:pt x="4" y="11"/>
                      <a:pt x="5" y="6"/>
                    </a:cubicBezTo>
                    <a:cubicBezTo>
                      <a:pt x="0" y="5"/>
                      <a:pt x="4" y="13"/>
                      <a:pt x="3" y="16"/>
                    </a:cubicBezTo>
                    <a:cubicBezTo>
                      <a:pt x="9" y="16"/>
                      <a:pt x="14" y="16"/>
                      <a:pt x="13" y="10"/>
                    </a:cubicBezTo>
                    <a:cubicBezTo>
                      <a:pt x="9" y="9"/>
                      <a:pt x="9" y="12"/>
                      <a:pt x="5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0" name="Freeform 1890"/>
              <p:cNvSpPr/>
              <p:nvPr/>
            </p:nvSpPr>
            <p:spPr bwMode="auto">
              <a:xfrm>
                <a:off x="5683889" y="1559959"/>
                <a:ext cx="28575" cy="15875"/>
              </a:xfrm>
              <a:custGeom>
                <a:gdLst>
                  <a:gd name="T0" fmla="*/ 16 w 16"/>
                  <a:gd name="T1" fmla="*/ 0 h 9"/>
                  <a:gd name="T2" fmla="*/ 0 w 16"/>
                  <a:gd name="T3" fmla="*/ 4 h 9"/>
                  <a:gd name="T4" fmla="*/ 16 w 16"/>
                  <a:gd name="T5" fmla="*/ 8 h 9"/>
                  <a:gd name="T6" fmla="*/ 16 w 16"/>
                  <a:gd name="T7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9">
                    <a:moveTo>
                      <a:pt x="16" y="0"/>
                    </a:moveTo>
                    <a:cubicBezTo>
                      <a:pt x="11" y="5"/>
                      <a:pt x="7" y="0"/>
                      <a:pt x="0" y="4"/>
                    </a:cubicBezTo>
                    <a:cubicBezTo>
                      <a:pt x="5" y="9"/>
                      <a:pt x="7" y="6"/>
                      <a:pt x="16" y="8"/>
                    </a:cubicBezTo>
                    <a:cubicBezTo>
                      <a:pt x="16" y="5"/>
                      <a:pt x="16" y="2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Freeform 1891"/>
              <p:cNvSpPr/>
              <p:nvPr/>
            </p:nvSpPr>
            <p:spPr bwMode="auto">
              <a:xfrm>
                <a:off x="5496564" y="1710771"/>
                <a:ext cx="20638" cy="15875"/>
              </a:xfrm>
              <a:custGeom>
                <a:gdLst>
                  <a:gd name="T0" fmla="*/ 12 w 12"/>
                  <a:gd name="T1" fmla="*/ 5 h 9"/>
                  <a:gd name="T2" fmla="*/ 2 w 12"/>
                  <a:gd name="T3" fmla="*/ 9 h 9"/>
                  <a:gd name="T4" fmla="*/ 12 w 12"/>
                  <a:gd name="T5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" h="9">
                    <a:moveTo>
                      <a:pt x="12" y="5"/>
                    </a:moveTo>
                    <a:cubicBezTo>
                      <a:pt x="11" y="0"/>
                      <a:pt x="0" y="3"/>
                      <a:pt x="2" y="9"/>
                    </a:cubicBezTo>
                    <a:cubicBezTo>
                      <a:pt x="7" y="9"/>
                      <a:pt x="8" y="5"/>
                      <a:pt x="1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Freeform 1892"/>
              <p:cNvSpPr/>
              <p:nvPr/>
            </p:nvSpPr>
            <p:spPr bwMode="auto">
              <a:xfrm>
                <a:off x="5642614" y="1718709"/>
                <a:ext cx="34925" cy="12700"/>
              </a:xfrm>
              <a:custGeom>
                <a:gdLst>
                  <a:gd name="T0" fmla="*/ 0 w 20"/>
                  <a:gd name="T1" fmla="*/ 3 h 8"/>
                  <a:gd name="T2" fmla="*/ 20 w 20"/>
                  <a:gd name="T3" fmla="*/ 7 h 8"/>
                  <a:gd name="T4" fmla="*/ 0 w 20"/>
                  <a:gd name="T5" fmla="*/ 3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0" h="8">
                    <a:moveTo>
                      <a:pt x="0" y="3"/>
                    </a:moveTo>
                    <a:cubicBezTo>
                      <a:pt x="2" y="8"/>
                      <a:pt x="12" y="6"/>
                      <a:pt x="20" y="7"/>
                    </a:cubicBezTo>
                    <a:cubicBezTo>
                      <a:pt x="15" y="0"/>
                      <a:pt x="10" y="1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Freeform 1893"/>
              <p:cNvSpPr/>
              <p:nvPr/>
            </p:nvSpPr>
            <p:spPr bwMode="auto">
              <a:xfrm>
                <a:off x="5601339" y="1710771"/>
                <a:ext cx="31750" cy="19050"/>
              </a:xfrm>
              <a:custGeom>
                <a:gdLst>
                  <a:gd name="T0" fmla="*/ 18 w 18"/>
                  <a:gd name="T1" fmla="*/ 5 h 11"/>
                  <a:gd name="T2" fmla="*/ 0 w 18"/>
                  <a:gd name="T3" fmla="*/ 11 h 11"/>
                  <a:gd name="T4" fmla="*/ 18 w 18"/>
                  <a:gd name="T5" fmla="*/ 5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18" y="5"/>
                    </a:moveTo>
                    <a:cubicBezTo>
                      <a:pt x="10" y="9"/>
                      <a:pt x="1" y="0"/>
                      <a:pt x="0" y="11"/>
                    </a:cubicBezTo>
                    <a:cubicBezTo>
                      <a:pt x="6" y="9"/>
                      <a:pt x="17" y="11"/>
                      <a:pt x="18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4" name="Freeform 1894"/>
              <p:cNvSpPr/>
              <p:nvPr/>
            </p:nvSpPr>
            <p:spPr bwMode="auto">
              <a:xfrm>
                <a:off x="4894902" y="1723471"/>
                <a:ext cx="41275" cy="19050"/>
              </a:xfrm>
              <a:custGeom>
                <a:gdLst>
                  <a:gd name="T0" fmla="*/ 16 w 24"/>
                  <a:gd name="T1" fmla="*/ 0 h 11"/>
                  <a:gd name="T2" fmla="*/ 6 w 24"/>
                  <a:gd name="T3" fmla="*/ 2 h 11"/>
                  <a:gd name="T4" fmla="*/ 6 w 24"/>
                  <a:gd name="T5" fmla="*/ 10 h 11"/>
                  <a:gd name="T6" fmla="*/ 24 w 24"/>
                  <a:gd name="T7" fmla="*/ 6 h 11"/>
                  <a:gd name="T8" fmla="*/ 16 w 24"/>
                  <a:gd name="T9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" h="11">
                    <a:moveTo>
                      <a:pt x="16" y="0"/>
                    </a:moveTo>
                    <a:cubicBezTo>
                      <a:pt x="13" y="0"/>
                      <a:pt x="8" y="7"/>
                      <a:pt x="6" y="2"/>
                    </a:cubicBezTo>
                    <a:cubicBezTo>
                      <a:pt x="0" y="3"/>
                      <a:pt x="8" y="6"/>
                      <a:pt x="6" y="10"/>
                    </a:cubicBezTo>
                    <a:cubicBezTo>
                      <a:pt x="10" y="2"/>
                      <a:pt x="18" y="11"/>
                      <a:pt x="24" y="6"/>
                    </a:cubicBezTo>
                    <a:cubicBezTo>
                      <a:pt x="23" y="1"/>
                      <a:pt x="15" y="5"/>
                      <a:pt x="1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5" name="Freeform 1895"/>
              <p:cNvSpPr/>
              <p:nvPr/>
            </p:nvSpPr>
            <p:spPr bwMode="auto">
              <a:xfrm>
                <a:off x="5510852" y="1744109"/>
                <a:ext cx="26988" cy="19050"/>
              </a:xfrm>
              <a:custGeom>
                <a:gdLst>
                  <a:gd name="T0" fmla="*/ 0 w 16"/>
                  <a:gd name="T1" fmla="*/ 0 h 11"/>
                  <a:gd name="T2" fmla="*/ 0 w 16"/>
                  <a:gd name="T3" fmla="*/ 8 h 11"/>
                  <a:gd name="T4" fmla="*/ 16 w 16"/>
                  <a:gd name="T5" fmla="*/ 8 h 11"/>
                  <a:gd name="T6" fmla="*/ 0 w 16"/>
                  <a:gd name="T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11">
                    <a:moveTo>
                      <a:pt x="0" y="0"/>
                    </a:moveTo>
                    <a:cubicBezTo>
                      <a:pt x="0" y="2"/>
                      <a:pt x="0" y="5"/>
                      <a:pt x="0" y="8"/>
                    </a:cubicBezTo>
                    <a:cubicBezTo>
                      <a:pt x="3" y="11"/>
                      <a:pt x="9" y="6"/>
                      <a:pt x="16" y="8"/>
                    </a:cubicBezTo>
                    <a:cubicBezTo>
                      <a:pt x="16" y="0"/>
                      <a:pt x="6" y="2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Freeform 1896"/>
              <p:cNvSpPr/>
              <p:nvPr/>
            </p:nvSpPr>
            <p:spPr bwMode="auto">
              <a:xfrm>
                <a:off x="4745677" y="1758396"/>
                <a:ext cx="26988" cy="12700"/>
              </a:xfrm>
              <a:custGeom>
                <a:gdLst>
                  <a:gd name="T0" fmla="*/ 7 w 15"/>
                  <a:gd name="T1" fmla="*/ 0 h 8"/>
                  <a:gd name="T2" fmla="*/ 11 w 15"/>
                  <a:gd name="T3" fmla="*/ 8 h 8"/>
                  <a:gd name="T4" fmla="*/ 15 w 15"/>
                  <a:gd name="T5" fmla="*/ 6 h 8"/>
                  <a:gd name="T6" fmla="*/ 15 w 15"/>
                  <a:gd name="T7" fmla="*/ 2 h 8"/>
                  <a:gd name="T8" fmla="*/ 7 w 15"/>
                  <a:gd name="T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8">
                    <a:moveTo>
                      <a:pt x="7" y="0"/>
                    </a:moveTo>
                    <a:cubicBezTo>
                      <a:pt x="0" y="7"/>
                      <a:pt x="13" y="2"/>
                      <a:pt x="11" y="8"/>
                    </a:cubicBezTo>
                    <a:cubicBezTo>
                      <a:pt x="13" y="7"/>
                      <a:pt x="13" y="6"/>
                      <a:pt x="15" y="6"/>
                    </a:cubicBezTo>
                    <a:cubicBezTo>
                      <a:pt x="15" y="4"/>
                      <a:pt x="15" y="3"/>
                      <a:pt x="15" y="2"/>
                    </a:cubicBezTo>
                    <a:cubicBezTo>
                      <a:pt x="12" y="2"/>
                      <a:pt x="7" y="3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Freeform 1897"/>
              <p:cNvSpPr/>
              <p:nvPr/>
            </p:nvSpPr>
            <p:spPr bwMode="auto">
              <a:xfrm>
                <a:off x="5552127" y="1759984"/>
                <a:ext cx="47625" cy="20638"/>
              </a:xfrm>
              <a:custGeom>
                <a:gdLst>
                  <a:gd name="T0" fmla="*/ 0 w 28"/>
                  <a:gd name="T1" fmla="*/ 7 h 12"/>
                  <a:gd name="T2" fmla="*/ 0 w 28"/>
                  <a:gd name="T3" fmla="*/ 7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" h="12">
                    <a:moveTo>
                      <a:pt x="0" y="7"/>
                    </a:moveTo>
                    <a:cubicBezTo>
                      <a:pt x="11" y="12"/>
                      <a:pt x="28" y="0"/>
                      <a:pt x="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Freeform 1898"/>
              <p:cNvSpPr>
                <a:spLocks noEditPoints="1"/>
              </p:cNvSpPr>
              <p:nvPr/>
            </p:nvSpPr>
            <p:spPr bwMode="auto">
              <a:xfrm>
                <a:off x="4588514" y="1502809"/>
                <a:ext cx="1416050" cy="266700"/>
              </a:xfrm>
              <a:custGeom>
                <a:gdLst>
                  <a:gd name="T0" fmla="*/ 747 w 822"/>
                  <a:gd name="T1" fmla="*/ 57 h 155"/>
                  <a:gd name="T2" fmla="*/ 751 w 822"/>
                  <a:gd name="T3" fmla="*/ 51 h 155"/>
                  <a:gd name="T4" fmla="*/ 761 w 822"/>
                  <a:gd name="T5" fmla="*/ 55 h 155"/>
                  <a:gd name="T6" fmla="*/ 731 w 822"/>
                  <a:gd name="T7" fmla="*/ 71 h 155"/>
                  <a:gd name="T8" fmla="*/ 804 w 822"/>
                  <a:gd name="T9" fmla="*/ 69 h 155"/>
                  <a:gd name="T10" fmla="*/ 814 w 822"/>
                  <a:gd name="T11" fmla="*/ 75 h 155"/>
                  <a:gd name="T12" fmla="*/ 761 w 822"/>
                  <a:gd name="T13" fmla="*/ 101 h 155"/>
                  <a:gd name="T14" fmla="*/ 723 w 822"/>
                  <a:gd name="T15" fmla="*/ 138 h 155"/>
                  <a:gd name="T16" fmla="*/ 594 w 822"/>
                  <a:gd name="T17" fmla="*/ 142 h 155"/>
                  <a:gd name="T18" fmla="*/ 578 w 822"/>
                  <a:gd name="T19" fmla="*/ 148 h 155"/>
                  <a:gd name="T20" fmla="*/ 527 w 822"/>
                  <a:gd name="T21" fmla="*/ 134 h 155"/>
                  <a:gd name="T22" fmla="*/ 466 w 822"/>
                  <a:gd name="T23" fmla="*/ 152 h 155"/>
                  <a:gd name="T24" fmla="*/ 170 w 822"/>
                  <a:gd name="T25" fmla="*/ 152 h 155"/>
                  <a:gd name="T26" fmla="*/ 145 w 822"/>
                  <a:gd name="T27" fmla="*/ 134 h 155"/>
                  <a:gd name="T28" fmla="*/ 145 w 822"/>
                  <a:gd name="T29" fmla="*/ 122 h 155"/>
                  <a:gd name="T30" fmla="*/ 91 w 822"/>
                  <a:gd name="T31" fmla="*/ 134 h 155"/>
                  <a:gd name="T32" fmla="*/ 73 w 822"/>
                  <a:gd name="T33" fmla="*/ 113 h 155"/>
                  <a:gd name="T34" fmla="*/ 6 w 822"/>
                  <a:gd name="T35" fmla="*/ 126 h 155"/>
                  <a:gd name="T36" fmla="*/ 32 w 822"/>
                  <a:gd name="T37" fmla="*/ 101 h 155"/>
                  <a:gd name="T38" fmla="*/ 34 w 822"/>
                  <a:gd name="T39" fmla="*/ 101 h 155"/>
                  <a:gd name="T40" fmla="*/ 26 w 822"/>
                  <a:gd name="T41" fmla="*/ 87 h 155"/>
                  <a:gd name="T42" fmla="*/ 14 w 822"/>
                  <a:gd name="T43" fmla="*/ 79 h 155"/>
                  <a:gd name="T44" fmla="*/ 4 w 822"/>
                  <a:gd name="T45" fmla="*/ 75 h 155"/>
                  <a:gd name="T46" fmla="*/ 22 w 822"/>
                  <a:gd name="T47" fmla="*/ 47 h 155"/>
                  <a:gd name="T48" fmla="*/ 32 w 822"/>
                  <a:gd name="T49" fmla="*/ 41 h 155"/>
                  <a:gd name="T50" fmla="*/ 63 w 822"/>
                  <a:gd name="T51" fmla="*/ 35 h 155"/>
                  <a:gd name="T52" fmla="*/ 89 w 822"/>
                  <a:gd name="T53" fmla="*/ 27 h 155"/>
                  <a:gd name="T54" fmla="*/ 137 w 822"/>
                  <a:gd name="T55" fmla="*/ 19 h 155"/>
                  <a:gd name="T56" fmla="*/ 162 w 822"/>
                  <a:gd name="T57" fmla="*/ 27 h 155"/>
                  <a:gd name="T58" fmla="*/ 456 w 822"/>
                  <a:gd name="T59" fmla="*/ 16 h 155"/>
                  <a:gd name="T60" fmla="*/ 553 w 822"/>
                  <a:gd name="T61" fmla="*/ 6 h 155"/>
                  <a:gd name="T62" fmla="*/ 594 w 822"/>
                  <a:gd name="T63" fmla="*/ 14 h 155"/>
                  <a:gd name="T64" fmla="*/ 658 w 822"/>
                  <a:gd name="T65" fmla="*/ 31 h 155"/>
                  <a:gd name="T66" fmla="*/ 703 w 822"/>
                  <a:gd name="T67" fmla="*/ 49 h 155"/>
                  <a:gd name="T68" fmla="*/ 145 w 822"/>
                  <a:gd name="T69" fmla="*/ 35 h 155"/>
                  <a:gd name="T70" fmla="*/ 652 w 822"/>
                  <a:gd name="T71" fmla="*/ 33 h 155"/>
                  <a:gd name="T72" fmla="*/ 69 w 822"/>
                  <a:gd name="T73" fmla="*/ 45 h 155"/>
                  <a:gd name="T74" fmla="*/ 54 w 822"/>
                  <a:gd name="T75" fmla="*/ 41 h 155"/>
                  <a:gd name="T76" fmla="*/ 34 w 822"/>
                  <a:gd name="T77" fmla="*/ 57 h 155"/>
                  <a:gd name="T78" fmla="*/ 73 w 822"/>
                  <a:gd name="T79" fmla="*/ 51 h 155"/>
                  <a:gd name="T80" fmla="*/ 95 w 822"/>
                  <a:gd name="T81" fmla="*/ 47 h 155"/>
                  <a:gd name="T82" fmla="*/ 125 w 822"/>
                  <a:gd name="T83" fmla="*/ 43 h 155"/>
                  <a:gd name="T84" fmla="*/ 808 w 822"/>
                  <a:gd name="T85" fmla="*/ 73 h 155"/>
                  <a:gd name="T86" fmla="*/ 733 w 822"/>
                  <a:gd name="T87" fmla="*/ 89 h 155"/>
                  <a:gd name="T88" fmla="*/ 727 w 822"/>
                  <a:gd name="T89" fmla="*/ 101 h 155"/>
                  <a:gd name="T90" fmla="*/ 210 w 822"/>
                  <a:gd name="T91" fmla="*/ 132 h 155"/>
                  <a:gd name="T92" fmla="*/ 220 w 822"/>
                  <a:gd name="T93" fmla="*/ 122 h 155"/>
                  <a:gd name="T94" fmla="*/ 539 w 822"/>
                  <a:gd name="T95" fmla="*/ 126 h 155"/>
                  <a:gd name="T96" fmla="*/ 448 w 822"/>
                  <a:gd name="T97" fmla="*/ 126 h 155"/>
                  <a:gd name="T98" fmla="*/ 265 w 822"/>
                  <a:gd name="T99" fmla="*/ 130 h 155"/>
                  <a:gd name="T100" fmla="*/ 232 w 822"/>
                  <a:gd name="T101" fmla="*/ 134 h 155"/>
                  <a:gd name="T102" fmla="*/ 446 w 822"/>
                  <a:gd name="T103" fmla="*/ 130 h 155"/>
                  <a:gd name="T104" fmla="*/ 612 w 822"/>
                  <a:gd name="T105" fmla="*/ 128 h 155"/>
                  <a:gd name="T106" fmla="*/ 194 w 822"/>
                  <a:gd name="T107" fmla="*/ 128 h 155"/>
                  <a:gd name="T108" fmla="*/ 194 w 822"/>
                  <a:gd name="T109" fmla="*/ 12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22" h="155">
                    <a:moveTo>
                      <a:pt x="703" y="49"/>
                    </a:moveTo>
                    <a:cubicBezTo>
                      <a:pt x="716" y="47"/>
                      <a:pt x="731" y="50"/>
                      <a:pt x="745" y="51"/>
                    </a:cubicBezTo>
                    <a:cubicBezTo>
                      <a:pt x="744" y="51"/>
                      <a:pt x="739" y="57"/>
                      <a:pt x="743" y="57"/>
                    </a:cubicBezTo>
                    <a:cubicBezTo>
                      <a:pt x="744" y="54"/>
                      <a:pt x="745" y="56"/>
                      <a:pt x="747" y="57"/>
                    </a:cubicBezTo>
                    <a:cubicBezTo>
                      <a:pt x="742" y="54"/>
                      <a:pt x="750" y="44"/>
                      <a:pt x="751" y="49"/>
                    </a:cubicBezTo>
                    <a:cubicBezTo>
                      <a:pt x="746" y="49"/>
                      <a:pt x="751" y="55"/>
                      <a:pt x="753" y="55"/>
                    </a:cubicBezTo>
                    <a:cubicBezTo>
                      <a:pt x="754" y="52"/>
                      <a:pt x="757" y="51"/>
                      <a:pt x="757" y="49"/>
                    </a:cubicBezTo>
                    <a:cubicBezTo>
                      <a:pt x="754" y="48"/>
                      <a:pt x="752" y="57"/>
                      <a:pt x="751" y="51"/>
                    </a:cubicBezTo>
                    <a:cubicBezTo>
                      <a:pt x="755" y="48"/>
                      <a:pt x="758" y="45"/>
                      <a:pt x="765" y="47"/>
                    </a:cubicBezTo>
                    <a:cubicBezTo>
                      <a:pt x="767" y="49"/>
                      <a:pt x="767" y="54"/>
                      <a:pt x="769" y="57"/>
                    </a:cubicBezTo>
                    <a:cubicBezTo>
                      <a:pt x="761" y="55"/>
                      <a:pt x="771" y="61"/>
                      <a:pt x="765" y="61"/>
                    </a:cubicBezTo>
                    <a:cubicBezTo>
                      <a:pt x="766" y="58"/>
                      <a:pt x="755" y="57"/>
                      <a:pt x="761" y="55"/>
                    </a:cubicBezTo>
                    <a:cubicBezTo>
                      <a:pt x="762" y="58"/>
                      <a:pt x="765" y="55"/>
                      <a:pt x="765" y="53"/>
                    </a:cubicBezTo>
                    <a:cubicBezTo>
                      <a:pt x="758" y="56"/>
                      <a:pt x="758" y="57"/>
                      <a:pt x="749" y="59"/>
                    </a:cubicBezTo>
                    <a:cubicBezTo>
                      <a:pt x="749" y="59"/>
                      <a:pt x="729" y="57"/>
                      <a:pt x="723" y="67"/>
                    </a:cubicBezTo>
                    <a:cubicBezTo>
                      <a:pt x="728" y="66"/>
                      <a:pt x="727" y="71"/>
                      <a:pt x="731" y="71"/>
                    </a:cubicBezTo>
                    <a:cubicBezTo>
                      <a:pt x="731" y="64"/>
                      <a:pt x="735" y="71"/>
                      <a:pt x="737" y="65"/>
                    </a:cubicBezTo>
                    <a:cubicBezTo>
                      <a:pt x="738" y="68"/>
                      <a:pt x="740" y="70"/>
                      <a:pt x="743" y="71"/>
                    </a:cubicBezTo>
                    <a:cubicBezTo>
                      <a:pt x="746" y="66"/>
                      <a:pt x="761" y="71"/>
                      <a:pt x="767" y="73"/>
                    </a:cubicBezTo>
                    <a:cubicBezTo>
                      <a:pt x="778" y="67"/>
                      <a:pt x="792" y="71"/>
                      <a:pt x="804" y="69"/>
                    </a:cubicBezTo>
                    <a:cubicBezTo>
                      <a:pt x="800" y="67"/>
                      <a:pt x="793" y="72"/>
                      <a:pt x="798" y="73"/>
                    </a:cubicBezTo>
                    <a:cubicBezTo>
                      <a:pt x="808" y="70"/>
                      <a:pt x="814" y="64"/>
                      <a:pt x="816" y="71"/>
                    </a:cubicBezTo>
                    <a:cubicBezTo>
                      <a:pt x="816" y="70"/>
                      <a:pt x="816" y="69"/>
                      <a:pt x="814" y="69"/>
                    </a:cubicBezTo>
                    <a:cubicBezTo>
                      <a:pt x="814" y="73"/>
                      <a:pt x="822" y="79"/>
                      <a:pt x="814" y="75"/>
                    </a:cubicBezTo>
                    <a:cubicBezTo>
                      <a:pt x="813" y="80"/>
                      <a:pt x="820" y="77"/>
                      <a:pt x="820" y="81"/>
                    </a:cubicBezTo>
                    <a:cubicBezTo>
                      <a:pt x="809" y="85"/>
                      <a:pt x="795" y="99"/>
                      <a:pt x="786" y="89"/>
                    </a:cubicBezTo>
                    <a:cubicBezTo>
                      <a:pt x="775" y="90"/>
                      <a:pt x="779" y="94"/>
                      <a:pt x="771" y="89"/>
                    </a:cubicBezTo>
                    <a:cubicBezTo>
                      <a:pt x="769" y="94"/>
                      <a:pt x="760" y="93"/>
                      <a:pt x="761" y="101"/>
                    </a:cubicBezTo>
                    <a:cubicBezTo>
                      <a:pt x="739" y="103"/>
                      <a:pt x="717" y="102"/>
                      <a:pt x="697" y="111"/>
                    </a:cubicBezTo>
                    <a:cubicBezTo>
                      <a:pt x="709" y="108"/>
                      <a:pt x="742" y="114"/>
                      <a:pt x="751" y="124"/>
                    </a:cubicBezTo>
                    <a:cubicBezTo>
                      <a:pt x="749" y="124"/>
                      <a:pt x="747" y="126"/>
                      <a:pt x="747" y="130"/>
                    </a:cubicBezTo>
                    <a:cubicBezTo>
                      <a:pt x="735" y="128"/>
                      <a:pt x="730" y="134"/>
                      <a:pt x="723" y="138"/>
                    </a:cubicBezTo>
                    <a:cubicBezTo>
                      <a:pt x="721" y="131"/>
                      <a:pt x="718" y="138"/>
                      <a:pt x="715" y="132"/>
                    </a:cubicBezTo>
                    <a:cubicBezTo>
                      <a:pt x="704" y="142"/>
                      <a:pt x="692" y="125"/>
                      <a:pt x="674" y="136"/>
                    </a:cubicBezTo>
                    <a:cubicBezTo>
                      <a:pt x="680" y="134"/>
                      <a:pt x="678" y="140"/>
                      <a:pt x="681" y="142"/>
                    </a:cubicBezTo>
                    <a:cubicBezTo>
                      <a:pt x="653" y="150"/>
                      <a:pt x="614" y="138"/>
                      <a:pt x="594" y="142"/>
                    </a:cubicBezTo>
                    <a:cubicBezTo>
                      <a:pt x="594" y="146"/>
                      <a:pt x="601" y="145"/>
                      <a:pt x="600" y="152"/>
                    </a:cubicBezTo>
                    <a:cubicBezTo>
                      <a:pt x="595" y="149"/>
                      <a:pt x="595" y="143"/>
                      <a:pt x="588" y="152"/>
                    </a:cubicBezTo>
                    <a:cubicBezTo>
                      <a:pt x="582" y="149"/>
                      <a:pt x="589" y="140"/>
                      <a:pt x="586" y="140"/>
                    </a:cubicBezTo>
                    <a:cubicBezTo>
                      <a:pt x="583" y="143"/>
                      <a:pt x="577" y="142"/>
                      <a:pt x="578" y="148"/>
                    </a:cubicBezTo>
                    <a:cubicBezTo>
                      <a:pt x="571" y="149"/>
                      <a:pt x="569" y="146"/>
                      <a:pt x="565" y="144"/>
                    </a:cubicBezTo>
                    <a:cubicBezTo>
                      <a:pt x="563" y="146"/>
                      <a:pt x="558" y="155"/>
                      <a:pt x="555" y="150"/>
                    </a:cubicBezTo>
                    <a:cubicBezTo>
                      <a:pt x="558" y="148"/>
                      <a:pt x="548" y="144"/>
                      <a:pt x="553" y="138"/>
                    </a:cubicBezTo>
                    <a:cubicBezTo>
                      <a:pt x="538" y="134"/>
                      <a:pt x="532" y="142"/>
                      <a:pt x="527" y="134"/>
                    </a:cubicBezTo>
                    <a:cubicBezTo>
                      <a:pt x="528" y="138"/>
                      <a:pt x="524" y="138"/>
                      <a:pt x="523" y="140"/>
                    </a:cubicBezTo>
                    <a:cubicBezTo>
                      <a:pt x="525" y="140"/>
                      <a:pt x="528" y="140"/>
                      <a:pt x="527" y="144"/>
                    </a:cubicBezTo>
                    <a:cubicBezTo>
                      <a:pt x="523" y="147"/>
                      <a:pt x="516" y="147"/>
                      <a:pt x="513" y="152"/>
                    </a:cubicBezTo>
                    <a:cubicBezTo>
                      <a:pt x="501" y="142"/>
                      <a:pt x="475" y="148"/>
                      <a:pt x="466" y="152"/>
                    </a:cubicBezTo>
                    <a:cubicBezTo>
                      <a:pt x="465" y="149"/>
                      <a:pt x="464" y="147"/>
                      <a:pt x="462" y="146"/>
                    </a:cubicBezTo>
                    <a:cubicBezTo>
                      <a:pt x="431" y="151"/>
                      <a:pt x="385" y="145"/>
                      <a:pt x="351" y="146"/>
                    </a:cubicBezTo>
                    <a:cubicBezTo>
                      <a:pt x="342" y="146"/>
                      <a:pt x="328" y="151"/>
                      <a:pt x="329" y="144"/>
                    </a:cubicBezTo>
                    <a:cubicBezTo>
                      <a:pt x="277" y="155"/>
                      <a:pt x="226" y="140"/>
                      <a:pt x="170" y="152"/>
                    </a:cubicBezTo>
                    <a:cubicBezTo>
                      <a:pt x="169" y="144"/>
                      <a:pt x="164" y="154"/>
                      <a:pt x="168" y="144"/>
                    </a:cubicBezTo>
                    <a:cubicBezTo>
                      <a:pt x="166" y="145"/>
                      <a:pt x="156" y="149"/>
                      <a:pt x="162" y="146"/>
                    </a:cubicBezTo>
                    <a:cubicBezTo>
                      <a:pt x="165" y="142"/>
                      <a:pt x="169" y="138"/>
                      <a:pt x="174" y="136"/>
                    </a:cubicBezTo>
                    <a:cubicBezTo>
                      <a:pt x="163" y="129"/>
                      <a:pt x="157" y="128"/>
                      <a:pt x="145" y="134"/>
                    </a:cubicBezTo>
                    <a:cubicBezTo>
                      <a:pt x="145" y="127"/>
                      <a:pt x="140" y="134"/>
                      <a:pt x="139" y="130"/>
                    </a:cubicBezTo>
                    <a:cubicBezTo>
                      <a:pt x="142" y="130"/>
                      <a:pt x="147" y="123"/>
                      <a:pt x="147" y="128"/>
                    </a:cubicBezTo>
                    <a:cubicBezTo>
                      <a:pt x="145" y="128"/>
                      <a:pt x="145" y="131"/>
                      <a:pt x="147" y="132"/>
                    </a:cubicBezTo>
                    <a:cubicBezTo>
                      <a:pt x="148" y="126"/>
                      <a:pt x="150" y="125"/>
                      <a:pt x="145" y="122"/>
                    </a:cubicBezTo>
                    <a:cubicBezTo>
                      <a:pt x="142" y="126"/>
                      <a:pt x="132" y="124"/>
                      <a:pt x="133" y="134"/>
                    </a:cubicBezTo>
                    <a:cubicBezTo>
                      <a:pt x="126" y="134"/>
                      <a:pt x="133" y="127"/>
                      <a:pt x="125" y="126"/>
                    </a:cubicBezTo>
                    <a:cubicBezTo>
                      <a:pt x="125" y="135"/>
                      <a:pt x="113" y="135"/>
                      <a:pt x="103" y="128"/>
                    </a:cubicBezTo>
                    <a:cubicBezTo>
                      <a:pt x="106" y="143"/>
                      <a:pt x="78" y="136"/>
                      <a:pt x="91" y="134"/>
                    </a:cubicBezTo>
                    <a:cubicBezTo>
                      <a:pt x="87" y="131"/>
                      <a:pt x="81" y="135"/>
                      <a:pt x="79" y="128"/>
                    </a:cubicBezTo>
                    <a:cubicBezTo>
                      <a:pt x="87" y="132"/>
                      <a:pt x="86" y="124"/>
                      <a:pt x="81" y="122"/>
                    </a:cubicBezTo>
                    <a:cubicBezTo>
                      <a:pt x="87" y="131"/>
                      <a:pt x="68" y="120"/>
                      <a:pt x="79" y="117"/>
                    </a:cubicBezTo>
                    <a:cubicBezTo>
                      <a:pt x="75" y="118"/>
                      <a:pt x="75" y="115"/>
                      <a:pt x="73" y="113"/>
                    </a:cubicBezTo>
                    <a:cubicBezTo>
                      <a:pt x="66" y="118"/>
                      <a:pt x="51" y="118"/>
                      <a:pt x="50" y="126"/>
                    </a:cubicBezTo>
                    <a:cubicBezTo>
                      <a:pt x="48" y="125"/>
                      <a:pt x="49" y="117"/>
                      <a:pt x="42" y="115"/>
                    </a:cubicBezTo>
                    <a:cubicBezTo>
                      <a:pt x="42" y="117"/>
                      <a:pt x="45" y="120"/>
                      <a:pt x="42" y="119"/>
                    </a:cubicBezTo>
                    <a:cubicBezTo>
                      <a:pt x="33" y="117"/>
                      <a:pt x="17" y="122"/>
                      <a:pt x="6" y="126"/>
                    </a:cubicBezTo>
                    <a:cubicBezTo>
                      <a:pt x="8" y="119"/>
                      <a:pt x="1" y="121"/>
                      <a:pt x="0" y="117"/>
                    </a:cubicBezTo>
                    <a:cubicBezTo>
                      <a:pt x="3" y="117"/>
                      <a:pt x="4" y="118"/>
                      <a:pt x="6" y="119"/>
                    </a:cubicBezTo>
                    <a:cubicBezTo>
                      <a:pt x="0" y="113"/>
                      <a:pt x="7" y="112"/>
                      <a:pt x="6" y="103"/>
                    </a:cubicBezTo>
                    <a:cubicBezTo>
                      <a:pt x="15" y="103"/>
                      <a:pt x="26" y="113"/>
                      <a:pt x="32" y="101"/>
                    </a:cubicBezTo>
                    <a:cubicBezTo>
                      <a:pt x="35" y="108"/>
                      <a:pt x="51" y="105"/>
                      <a:pt x="54" y="97"/>
                    </a:cubicBezTo>
                    <a:cubicBezTo>
                      <a:pt x="44" y="99"/>
                      <a:pt x="53" y="91"/>
                      <a:pt x="42" y="91"/>
                    </a:cubicBezTo>
                    <a:cubicBezTo>
                      <a:pt x="42" y="95"/>
                      <a:pt x="47" y="99"/>
                      <a:pt x="44" y="101"/>
                    </a:cubicBezTo>
                    <a:cubicBezTo>
                      <a:pt x="43" y="95"/>
                      <a:pt x="39" y="104"/>
                      <a:pt x="34" y="101"/>
                    </a:cubicBezTo>
                    <a:cubicBezTo>
                      <a:pt x="33" y="99"/>
                      <a:pt x="32" y="97"/>
                      <a:pt x="30" y="95"/>
                    </a:cubicBezTo>
                    <a:cubicBezTo>
                      <a:pt x="26" y="97"/>
                      <a:pt x="24" y="101"/>
                      <a:pt x="20" y="103"/>
                    </a:cubicBezTo>
                    <a:cubicBezTo>
                      <a:pt x="19" y="101"/>
                      <a:pt x="18" y="98"/>
                      <a:pt x="20" y="101"/>
                    </a:cubicBezTo>
                    <a:cubicBezTo>
                      <a:pt x="27" y="98"/>
                      <a:pt x="20" y="92"/>
                      <a:pt x="26" y="87"/>
                    </a:cubicBezTo>
                    <a:cubicBezTo>
                      <a:pt x="32" y="91"/>
                      <a:pt x="32" y="80"/>
                      <a:pt x="40" y="77"/>
                    </a:cubicBezTo>
                    <a:cubicBezTo>
                      <a:pt x="34" y="80"/>
                      <a:pt x="30" y="76"/>
                      <a:pt x="20" y="77"/>
                    </a:cubicBezTo>
                    <a:cubicBezTo>
                      <a:pt x="20" y="74"/>
                      <a:pt x="21" y="70"/>
                      <a:pt x="18" y="69"/>
                    </a:cubicBezTo>
                    <a:cubicBezTo>
                      <a:pt x="19" y="74"/>
                      <a:pt x="8" y="73"/>
                      <a:pt x="14" y="79"/>
                    </a:cubicBezTo>
                    <a:cubicBezTo>
                      <a:pt x="13" y="76"/>
                      <a:pt x="17" y="74"/>
                      <a:pt x="18" y="77"/>
                    </a:cubicBezTo>
                    <a:cubicBezTo>
                      <a:pt x="17" y="82"/>
                      <a:pt x="1" y="85"/>
                      <a:pt x="6" y="79"/>
                    </a:cubicBezTo>
                    <a:cubicBezTo>
                      <a:pt x="6" y="80"/>
                      <a:pt x="6" y="81"/>
                      <a:pt x="8" y="81"/>
                    </a:cubicBezTo>
                    <a:cubicBezTo>
                      <a:pt x="8" y="78"/>
                      <a:pt x="5" y="78"/>
                      <a:pt x="4" y="75"/>
                    </a:cubicBezTo>
                    <a:cubicBezTo>
                      <a:pt x="7" y="75"/>
                      <a:pt x="8" y="76"/>
                      <a:pt x="10" y="77"/>
                    </a:cubicBezTo>
                    <a:cubicBezTo>
                      <a:pt x="6" y="72"/>
                      <a:pt x="11" y="75"/>
                      <a:pt x="12" y="71"/>
                    </a:cubicBezTo>
                    <a:cubicBezTo>
                      <a:pt x="8" y="69"/>
                      <a:pt x="5" y="77"/>
                      <a:pt x="4" y="71"/>
                    </a:cubicBezTo>
                    <a:cubicBezTo>
                      <a:pt x="13" y="66"/>
                      <a:pt x="17" y="55"/>
                      <a:pt x="22" y="47"/>
                    </a:cubicBezTo>
                    <a:cubicBezTo>
                      <a:pt x="10" y="53"/>
                      <a:pt x="25" y="42"/>
                      <a:pt x="16" y="41"/>
                    </a:cubicBezTo>
                    <a:cubicBezTo>
                      <a:pt x="16" y="43"/>
                      <a:pt x="19" y="44"/>
                      <a:pt x="16" y="45"/>
                    </a:cubicBezTo>
                    <a:cubicBezTo>
                      <a:pt x="15" y="42"/>
                      <a:pt x="13" y="41"/>
                      <a:pt x="14" y="37"/>
                    </a:cubicBezTo>
                    <a:cubicBezTo>
                      <a:pt x="30" y="35"/>
                      <a:pt x="22" y="36"/>
                      <a:pt x="32" y="41"/>
                    </a:cubicBezTo>
                    <a:cubicBezTo>
                      <a:pt x="32" y="30"/>
                      <a:pt x="33" y="38"/>
                      <a:pt x="36" y="41"/>
                    </a:cubicBezTo>
                    <a:cubicBezTo>
                      <a:pt x="35" y="34"/>
                      <a:pt x="39" y="32"/>
                      <a:pt x="40" y="29"/>
                    </a:cubicBezTo>
                    <a:cubicBezTo>
                      <a:pt x="48" y="27"/>
                      <a:pt x="52" y="33"/>
                      <a:pt x="56" y="29"/>
                    </a:cubicBezTo>
                    <a:cubicBezTo>
                      <a:pt x="55" y="34"/>
                      <a:pt x="61" y="33"/>
                      <a:pt x="63" y="35"/>
                    </a:cubicBezTo>
                    <a:cubicBezTo>
                      <a:pt x="62" y="32"/>
                      <a:pt x="59" y="30"/>
                      <a:pt x="63" y="29"/>
                    </a:cubicBezTo>
                    <a:cubicBezTo>
                      <a:pt x="67" y="35"/>
                      <a:pt x="64" y="30"/>
                      <a:pt x="67" y="29"/>
                    </a:cubicBezTo>
                    <a:cubicBezTo>
                      <a:pt x="69" y="36"/>
                      <a:pt x="78" y="24"/>
                      <a:pt x="83" y="35"/>
                    </a:cubicBezTo>
                    <a:cubicBezTo>
                      <a:pt x="80" y="25"/>
                      <a:pt x="94" y="34"/>
                      <a:pt x="89" y="27"/>
                    </a:cubicBezTo>
                    <a:cubicBezTo>
                      <a:pt x="97" y="26"/>
                      <a:pt x="97" y="35"/>
                      <a:pt x="103" y="37"/>
                    </a:cubicBezTo>
                    <a:cubicBezTo>
                      <a:pt x="101" y="33"/>
                      <a:pt x="95" y="26"/>
                      <a:pt x="99" y="23"/>
                    </a:cubicBezTo>
                    <a:cubicBezTo>
                      <a:pt x="106" y="31"/>
                      <a:pt x="120" y="16"/>
                      <a:pt x="125" y="29"/>
                    </a:cubicBezTo>
                    <a:cubicBezTo>
                      <a:pt x="129" y="25"/>
                      <a:pt x="133" y="21"/>
                      <a:pt x="137" y="19"/>
                    </a:cubicBezTo>
                    <a:cubicBezTo>
                      <a:pt x="142" y="21"/>
                      <a:pt x="135" y="26"/>
                      <a:pt x="139" y="27"/>
                    </a:cubicBezTo>
                    <a:cubicBezTo>
                      <a:pt x="144" y="22"/>
                      <a:pt x="147" y="33"/>
                      <a:pt x="151" y="25"/>
                    </a:cubicBezTo>
                    <a:cubicBezTo>
                      <a:pt x="151" y="28"/>
                      <a:pt x="153" y="30"/>
                      <a:pt x="155" y="31"/>
                    </a:cubicBezTo>
                    <a:cubicBezTo>
                      <a:pt x="156" y="24"/>
                      <a:pt x="161" y="31"/>
                      <a:pt x="162" y="27"/>
                    </a:cubicBezTo>
                    <a:cubicBezTo>
                      <a:pt x="158" y="23"/>
                      <a:pt x="155" y="29"/>
                      <a:pt x="153" y="23"/>
                    </a:cubicBezTo>
                    <a:cubicBezTo>
                      <a:pt x="160" y="22"/>
                      <a:pt x="161" y="25"/>
                      <a:pt x="166" y="27"/>
                    </a:cubicBezTo>
                    <a:cubicBezTo>
                      <a:pt x="236" y="10"/>
                      <a:pt x="308" y="26"/>
                      <a:pt x="384" y="16"/>
                    </a:cubicBezTo>
                    <a:cubicBezTo>
                      <a:pt x="387" y="22"/>
                      <a:pt x="461" y="21"/>
                      <a:pt x="456" y="16"/>
                    </a:cubicBezTo>
                    <a:cubicBezTo>
                      <a:pt x="457" y="21"/>
                      <a:pt x="467" y="17"/>
                      <a:pt x="468" y="21"/>
                    </a:cubicBezTo>
                    <a:cubicBezTo>
                      <a:pt x="485" y="9"/>
                      <a:pt x="527" y="32"/>
                      <a:pt x="535" y="10"/>
                    </a:cubicBezTo>
                    <a:cubicBezTo>
                      <a:pt x="546" y="10"/>
                      <a:pt x="551" y="7"/>
                      <a:pt x="551" y="14"/>
                    </a:cubicBezTo>
                    <a:cubicBezTo>
                      <a:pt x="552" y="10"/>
                      <a:pt x="557" y="11"/>
                      <a:pt x="553" y="6"/>
                    </a:cubicBezTo>
                    <a:cubicBezTo>
                      <a:pt x="569" y="9"/>
                      <a:pt x="574" y="2"/>
                      <a:pt x="584" y="8"/>
                    </a:cubicBezTo>
                    <a:cubicBezTo>
                      <a:pt x="584" y="0"/>
                      <a:pt x="590" y="10"/>
                      <a:pt x="592" y="2"/>
                    </a:cubicBezTo>
                    <a:cubicBezTo>
                      <a:pt x="590" y="14"/>
                      <a:pt x="595" y="6"/>
                      <a:pt x="598" y="10"/>
                    </a:cubicBezTo>
                    <a:cubicBezTo>
                      <a:pt x="595" y="11"/>
                      <a:pt x="595" y="13"/>
                      <a:pt x="594" y="14"/>
                    </a:cubicBezTo>
                    <a:cubicBezTo>
                      <a:pt x="583" y="11"/>
                      <a:pt x="590" y="11"/>
                      <a:pt x="584" y="14"/>
                    </a:cubicBezTo>
                    <a:cubicBezTo>
                      <a:pt x="574" y="0"/>
                      <a:pt x="563" y="24"/>
                      <a:pt x="555" y="16"/>
                    </a:cubicBezTo>
                    <a:cubicBezTo>
                      <a:pt x="558" y="17"/>
                      <a:pt x="557" y="20"/>
                      <a:pt x="559" y="21"/>
                    </a:cubicBezTo>
                    <a:cubicBezTo>
                      <a:pt x="587" y="22"/>
                      <a:pt x="650" y="11"/>
                      <a:pt x="658" y="31"/>
                    </a:cubicBezTo>
                    <a:cubicBezTo>
                      <a:pt x="659" y="36"/>
                      <a:pt x="655" y="37"/>
                      <a:pt x="654" y="41"/>
                    </a:cubicBezTo>
                    <a:cubicBezTo>
                      <a:pt x="663" y="41"/>
                      <a:pt x="666" y="37"/>
                      <a:pt x="672" y="41"/>
                    </a:cubicBezTo>
                    <a:cubicBezTo>
                      <a:pt x="672" y="37"/>
                      <a:pt x="677" y="30"/>
                      <a:pt x="674" y="35"/>
                    </a:cubicBezTo>
                    <a:cubicBezTo>
                      <a:pt x="684" y="37"/>
                      <a:pt x="696" y="36"/>
                      <a:pt x="703" y="49"/>
                    </a:cubicBezTo>
                    <a:close/>
                    <a:moveTo>
                      <a:pt x="135" y="43"/>
                    </a:moveTo>
                    <a:cubicBezTo>
                      <a:pt x="137" y="44"/>
                      <a:pt x="144" y="39"/>
                      <a:pt x="151" y="43"/>
                    </a:cubicBezTo>
                    <a:cubicBezTo>
                      <a:pt x="150" y="39"/>
                      <a:pt x="146" y="38"/>
                      <a:pt x="147" y="31"/>
                    </a:cubicBezTo>
                    <a:cubicBezTo>
                      <a:pt x="145" y="31"/>
                      <a:pt x="146" y="33"/>
                      <a:pt x="145" y="35"/>
                    </a:cubicBezTo>
                    <a:cubicBezTo>
                      <a:pt x="143" y="35"/>
                      <a:pt x="141" y="35"/>
                      <a:pt x="139" y="35"/>
                    </a:cubicBezTo>
                    <a:cubicBezTo>
                      <a:pt x="140" y="37"/>
                      <a:pt x="143" y="36"/>
                      <a:pt x="145" y="37"/>
                    </a:cubicBezTo>
                    <a:cubicBezTo>
                      <a:pt x="142" y="44"/>
                      <a:pt x="137" y="36"/>
                      <a:pt x="135" y="43"/>
                    </a:cubicBezTo>
                    <a:close/>
                    <a:moveTo>
                      <a:pt x="652" y="33"/>
                    </a:moveTo>
                    <a:cubicBezTo>
                      <a:pt x="647" y="38"/>
                      <a:pt x="643" y="33"/>
                      <a:pt x="636" y="37"/>
                    </a:cubicBezTo>
                    <a:cubicBezTo>
                      <a:pt x="641" y="42"/>
                      <a:pt x="643" y="39"/>
                      <a:pt x="652" y="41"/>
                    </a:cubicBezTo>
                    <a:cubicBezTo>
                      <a:pt x="652" y="38"/>
                      <a:pt x="652" y="35"/>
                      <a:pt x="652" y="33"/>
                    </a:cubicBezTo>
                    <a:close/>
                    <a:moveTo>
                      <a:pt x="69" y="45"/>
                    </a:moveTo>
                    <a:cubicBezTo>
                      <a:pt x="67" y="45"/>
                      <a:pt x="67" y="42"/>
                      <a:pt x="67" y="41"/>
                    </a:cubicBezTo>
                    <a:cubicBezTo>
                      <a:pt x="65" y="41"/>
                      <a:pt x="65" y="43"/>
                      <a:pt x="65" y="45"/>
                    </a:cubicBezTo>
                    <a:cubicBezTo>
                      <a:pt x="63" y="44"/>
                      <a:pt x="61" y="43"/>
                      <a:pt x="61" y="41"/>
                    </a:cubicBezTo>
                    <a:cubicBezTo>
                      <a:pt x="59" y="42"/>
                      <a:pt x="54" y="49"/>
                      <a:pt x="54" y="41"/>
                    </a:cubicBezTo>
                    <a:cubicBezTo>
                      <a:pt x="51" y="46"/>
                      <a:pt x="47" y="44"/>
                      <a:pt x="36" y="45"/>
                    </a:cubicBezTo>
                    <a:cubicBezTo>
                      <a:pt x="37" y="49"/>
                      <a:pt x="35" y="51"/>
                      <a:pt x="30" y="51"/>
                    </a:cubicBezTo>
                    <a:cubicBezTo>
                      <a:pt x="32" y="54"/>
                      <a:pt x="37" y="55"/>
                      <a:pt x="40" y="57"/>
                    </a:cubicBezTo>
                    <a:cubicBezTo>
                      <a:pt x="39" y="60"/>
                      <a:pt x="37" y="57"/>
                      <a:pt x="34" y="57"/>
                    </a:cubicBezTo>
                    <a:cubicBezTo>
                      <a:pt x="29" y="53"/>
                      <a:pt x="38" y="62"/>
                      <a:pt x="40" y="63"/>
                    </a:cubicBezTo>
                    <a:cubicBezTo>
                      <a:pt x="43" y="60"/>
                      <a:pt x="41" y="59"/>
                      <a:pt x="40" y="53"/>
                    </a:cubicBezTo>
                    <a:cubicBezTo>
                      <a:pt x="50" y="64"/>
                      <a:pt x="64" y="49"/>
                      <a:pt x="71" y="57"/>
                    </a:cubicBezTo>
                    <a:cubicBezTo>
                      <a:pt x="73" y="57"/>
                      <a:pt x="72" y="53"/>
                      <a:pt x="73" y="51"/>
                    </a:cubicBezTo>
                    <a:cubicBezTo>
                      <a:pt x="77" y="50"/>
                      <a:pt x="80" y="51"/>
                      <a:pt x="81" y="55"/>
                    </a:cubicBezTo>
                    <a:cubicBezTo>
                      <a:pt x="82" y="52"/>
                      <a:pt x="82" y="49"/>
                      <a:pt x="87" y="55"/>
                    </a:cubicBezTo>
                    <a:cubicBezTo>
                      <a:pt x="91" y="55"/>
                      <a:pt x="86" y="49"/>
                      <a:pt x="85" y="49"/>
                    </a:cubicBezTo>
                    <a:cubicBezTo>
                      <a:pt x="84" y="44"/>
                      <a:pt x="92" y="48"/>
                      <a:pt x="95" y="47"/>
                    </a:cubicBezTo>
                    <a:cubicBezTo>
                      <a:pt x="97" y="47"/>
                      <a:pt x="97" y="50"/>
                      <a:pt x="97" y="53"/>
                    </a:cubicBezTo>
                    <a:cubicBezTo>
                      <a:pt x="103" y="50"/>
                      <a:pt x="103" y="53"/>
                      <a:pt x="111" y="51"/>
                    </a:cubicBezTo>
                    <a:cubicBezTo>
                      <a:pt x="107" y="43"/>
                      <a:pt x="115" y="46"/>
                      <a:pt x="111" y="41"/>
                    </a:cubicBezTo>
                    <a:cubicBezTo>
                      <a:pt x="118" y="41"/>
                      <a:pt x="118" y="46"/>
                      <a:pt x="125" y="43"/>
                    </a:cubicBezTo>
                    <a:cubicBezTo>
                      <a:pt x="126" y="38"/>
                      <a:pt x="116" y="44"/>
                      <a:pt x="119" y="37"/>
                    </a:cubicBezTo>
                    <a:cubicBezTo>
                      <a:pt x="109" y="37"/>
                      <a:pt x="99" y="44"/>
                      <a:pt x="93" y="37"/>
                    </a:cubicBezTo>
                    <a:cubicBezTo>
                      <a:pt x="92" y="46"/>
                      <a:pt x="71" y="38"/>
                      <a:pt x="69" y="45"/>
                    </a:cubicBezTo>
                    <a:close/>
                    <a:moveTo>
                      <a:pt x="808" y="73"/>
                    </a:moveTo>
                    <a:cubicBezTo>
                      <a:pt x="805" y="73"/>
                      <a:pt x="807" y="75"/>
                      <a:pt x="808" y="75"/>
                    </a:cubicBezTo>
                    <a:cubicBezTo>
                      <a:pt x="805" y="79"/>
                      <a:pt x="802" y="82"/>
                      <a:pt x="800" y="85"/>
                    </a:cubicBezTo>
                    <a:cubicBezTo>
                      <a:pt x="806" y="88"/>
                      <a:pt x="810" y="77"/>
                      <a:pt x="808" y="73"/>
                    </a:cubicBezTo>
                    <a:close/>
                    <a:moveTo>
                      <a:pt x="733" y="89"/>
                    </a:moveTo>
                    <a:cubicBezTo>
                      <a:pt x="731" y="87"/>
                      <a:pt x="734" y="95"/>
                      <a:pt x="723" y="93"/>
                    </a:cubicBezTo>
                    <a:cubicBezTo>
                      <a:pt x="723" y="96"/>
                      <a:pt x="723" y="99"/>
                      <a:pt x="723" y="101"/>
                    </a:cubicBezTo>
                    <a:cubicBezTo>
                      <a:pt x="725" y="101"/>
                      <a:pt x="725" y="99"/>
                      <a:pt x="725" y="97"/>
                    </a:cubicBezTo>
                    <a:cubicBezTo>
                      <a:pt x="727" y="97"/>
                      <a:pt x="727" y="100"/>
                      <a:pt x="727" y="101"/>
                    </a:cubicBezTo>
                    <a:cubicBezTo>
                      <a:pt x="733" y="99"/>
                      <a:pt x="740" y="97"/>
                      <a:pt x="749" y="97"/>
                    </a:cubicBezTo>
                    <a:cubicBezTo>
                      <a:pt x="751" y="92"/>
                      <a:pt x="745" y="93"/>
                      <a:pt x="745" y="89"/>
                    </a:cubicBezTo>
                    <a:cubicBezTo>
                      <a:pt x="740" y="93"/>
                      <a:pt x="737" y="94"/>
                      <a:pt x="733" y="89"/>
                    </a:cubicBezTo>
                    <a:close/>
                    <a:moveTo>
                      <a:pt x="210" y="132"/>
                    </a:moveTo>
                    <a:cubicBezTo>
                      <a:pt x="215" y="138"/>
                      <a:pt x="220" y="130"/>
                      <a:pt x="230" y="134"/>
                    </a:cubicBezTo>
                    <a:cubicBezTo>
                      <a:pt x="228" y="132"/>
                      <a:pt x="219" y="123"/>
                      <a:pt x="224" y="128"/>
                    </a:cubicBezTo>
                    <a:cubicBezTo>
                      <a:pt x="228" y="126"/>
                      <a:pt x="224" y="124"/>
                      <a:pt x="224" y="122"/>
                    </a:cubicBezTo>
                    <a:cubicBezTo>
                      <a:pt x="223" y="122"/>
                      <a:pt x="221" y="122"/>
                      <a:pt x="220" y="122"/>
                    </a:cubicBezTo>
                    <a:cubicBezTo>
                      <a:pt x="220" y="124"/>
                      <a:pt x="220" y="127"/>
                      <a:pt x="220" y="130"/>
                    </a:cubicBezTo>
                    <a:cubicBezTo>
                      <a:pt x="214" y="128"/>
                      <a:pt x="211" y="131"/>
                      <a:pt x="206" y="132"/>
                    </a:cubicBezTo>
                    <a:cubicBezTo>
                      <a:pt x="206" y="135"/>
                      <a:pt x="211" y="138"/>
                      <a:pt x="210" y="132"/>
                    </a:cubicBezTo>
                    <a:close/>
                    <a:moveTo>
                      <a:pt x="539" y="126"/>
                    </a:moveTo>
                    <a:cubicBezTo>
                      <a:pt x="538" y="121"/>
                      <a:pt x="527" y="124"/>
                      <a:pt x="529" y="130"/>
                    </a:cubicBezTo>
                    <a:cubicBezTo>
                      <a:pt x="534" y="130"/>
                      <a:pt x="535" y="126"/>
                      <a:pt x="539" y="126"/>
                    </a:cubicBezTo>
                    <a:close/>
                    <a:moveTo>
                      <a:pt x="450" y="126"/>
                    </a:moveTo>
                    <a:cubicBezTo>
                      <a:pt x="450" y="123"/>
                      <a:pt x="448" y="124"/>
                      <a:pt x="448" y="126"/>
                    </a:cubicBezTo>
                    <a:cubicBezTo>
                      <a:pt x="443" y="129"/>
                      <a:pt x="433" y="118"/>
                      <a:pt x="426" y="128"/>
                    </a:cubicBezTo>
                    <a:cubicBezTo>
                      <a:pt x="407" y="121"/>
                      <a:pt x="382" y="125"/>
                      <a:pt x="359" y="126"/>
                    </a:cubicBezTo>
                    <a:cubicBezTo>
                      <a:pt x="329" y="126"/>
                      <a:pt x="300" y="121"/>
                      <a:pt x="283" y="130"/>
                    </a:cubicBezTo>
                    <a:cubicBezTo>
                      <a:pt x="277" y="125"/>
                      <a:pt x="267" y="120"/>
                      <a:pt x="265" y="130"/>
                    </a:cubicBezTo>
                    <a:cubicBezTo>
                      <a:pt x="264" y="118"/>
                      <a:pt x="253" y="135"/>
                      <a:pt x="244" y="126"/>
                    </a:cubicBezTo>
                    <a:cubicBezTo>
                      <a:pt x="245" y="127"/>
                      <a:pt x="246" y="128"/>
                      <a:pt x="246" y="130"/>
                    </a:cubicBezTo>
                    <a:cubicBezTo>
                      <a:pt x="239" y="131"/>
                      <a:pt x="237" y="128"/>
                      <a:pt x="236" y="124"/>
                    </a:cubicBezTo>
                    <a:cubicBezTo>
                      <a:pt x="233" y="125"/>
                      <a:pt x="233" y="130"/>
                      <a:pt x="232" y="134"/>
                    </a:cubicBezTo>
                    <a:cubicBezTo>
                      <a:pt x="254" y="131"/>
                      <a:pt x="269" y="130"/>
                      <a:pt x="289" y="136"/>
                    </a:cubicBezTo>
                    <a:cubicBezTo>
                      <a:pt x="291" y="134"/>
                      <a:pt x="293" y="132"/>
                      <a:pt x="295" y="130"/>
                    </a:cubicBezTo>
                    <a:cubicBezTo>
                      <a:pt x="351" y="132"/>
                      <a:pt x="416" y="131"/>
                      <a:pt x="470" y="136"/>
                    </a:cubicBezTo>
                    <a:cubicBezTo>
                      <a:pt x="465" y="129"/>
                      <a:pt x="457" y="134"/>
                      <a:pt x="446" y="130"/>
                    </a:cubicBezTo>
                    <a:cubicBezTo>
                      <a:pt x="447" y="128"/>
                      <a:pt x="448" y="126"/>
                      <a:pt x="450" y="126"/>
                    </a:cubicBezTo>
                    <a:close/>
                    <a:moveTo>
                      <a:pt x="612" y="128"/>
                    </a:moveTo>
                    <a:cubicBezTo>
                      <a:pt x="614" y="133"/>
                      <a:pt x="624" y="131"/>
                      <a:pt x="632" y="132"/>
                    </a:cubicBezTo>
                    <a:cubicBezTo>
                      <a:pt x="627" y="125"/>
                      <a:pt x="622" y="126"/>
                      <a:pt x="612" y="128"/>
                    </a:cubicBezTo>
                    <a:close/>
                    <a:moveTo>
                      <a:pt x="606" y="126"/>
                    </a:moveTo>
                    <a:cubicBezTo>
                      <a:pt x="598" y="130"/>
                      <a:pt x="589" y="121"/>
                      <a:pt x="588" y="132"/>
                    </a:cubicBezTo>
                    <a:cubicBezTo>
                      <a:pt x="594" y="130"/>
                      <a:pt x="605" y="132"/>
                      <a:pt x="606" y="126"/>
                    </a:cubicBezTo>
                    <a:close/>
                    <a:moveTo>
                      <a:pt x="194" y="128"/>
                    </a:moveTo>
                    <a:cubicBezTo>
                      <a:pt x="191" y="128"/>
                      <a:pt x="186" y="135"/>
                      <a:pt x="184" y="130"/>
                    </a:cubicBezTo>
                    <a:cubicBezTo>
                      <a:pt x="178" y="131"/>
                      <a:pt x="186" y="134"/>
                      <a:pt x="184" y="138"/>
                    </a:cubicBezTo>
                    <a:cubicBezTo>
                      <a:pt x="188" y="130"/>
                      <a:pt x="196" y="139"/>
                      <a:pt x="202" y="134"/>
                    </a:cubicBezTo>
                    <a:cubicBezTo>
                      <a:pt x="201" y="129"/>
                      <a:pt x="193" y="133"/>
                      <a:pt x="194" y="12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Freeform 1899"/>
              <p:cNvSpPr/>
              <p:nvPr/>
            </p:nvSpPr>
            <p:spPr bwMode="auto">
              <a:xfrm>
                <a:off x="5493389" y="1747284"/>
                <a:ext cx="20638" cy="22225"/>
              </a:xfrm>
              <a:custGeom>
                <a:gdLst>
                  <a:gd name="T0" fmla="*/ 0 w 12"/>
                  <a:gd name="T1" fmla="*/ 4 h 13"/>
                  <a:gd name="T2" fmla="*/ 8 w 12"/>
                  <a:gd name="T3" fmla="*/ 12 h 13"/>
                  <a:gd name="T4" fmla="*/ 8 w 12"/>
                  <a:gd name="T5" fmla="*/ 0 h 13"/>
                  <a:gd name="T6" fmla="*/ 0 w 12"/>
                  <a:gd name="T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13">
                    <a:moveTo>
                      <a:pt x="0" y="4"/>
                    </a:moveTo>
                    <a:cubicBezTo>
                      <a:pt x="2" y="7"/>
                      <a:pt x="2" y="13"/>
                      <a:pt x="8" y="12"/>
                    </a:cubicBezTo>
                    <a:cubicBezTo>
                      <a:pt x="12" y="8"/>
                      <a:pt x="6" y="7"/>
                      <a:pt x="8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Freeform 1900"/>
              <p:cNvSpPr/>
              <p:nvPr/>
            </p:nvSpPr>
            <p:spPr bwMode="auto">
              <a:xfrm>
                <a:off x="4696464" y="1729821"/>
                <a:ext cx="47625" cy="19050"/>
              </a:xfrm>
              <a:custGeom>
                <a:gdLst>
                  <a:gd name="T0" fmla="*/ 18 w 28"/>
                  <a:gd name="T1" fmla="*/ 0 h 11"/>
                  <a:gd name="T2" fmla="*/ 2 w 28"/>
                  <a:gd name="T3" fmla="*/ 4 h 11"/>
                  <a:gd name="T4" fmla="*/ 0 w 28"/>
                  <a:gd name="T5" fmla="*/ 8 h 11"/>
                  <a:gd name="T6" fmla="*/ 4 w 28"/>
                  <a:gd name="T7" fmla="*/ 10 h 11"/>
                  <a:gd name="T8" fmla="*/ 14 w 28"/>
                  <a:gd name="T9" fmla="*/ 10 h 11"/>
                  <a:gd name="T10" fmla="*/ 20 w 28"/>
                  <a:gd name="T11" fmla="*/ 8 h 11"/>
                  <a:gd name="T12" fmla="*/ 18 w 28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1">
                    <a:moveTo>
                      <a:pt x="18" y="0"/>
                    </a:moveTo>
                    <a:cubicBezTo>
                      <a:pt x="15" y="7"/>
                      <a:pt x="10" y="6"/>
                      <a:pt x="2" y="4"/>
                    </a:cubicBezTo>
                    <a:cubicBezTo>
                      <a:pt x="2" y="6"/>
                      <a:pt x="1" y="7"/>
                      <a:pt x="0" y="8"/>
                    </a:cubicBezTo>
                    <a:cubicBezTo>
                      <a:pt x="0" y="11"/>
                      <a:pt x="3" y="6"/>
                      <a:pt x="4" y="10"/>
                    </a:cubicBezTo>
                    <a:cubicBezTo>
                      <a:pt x="5" y="3"/>
                      <a:pt x="4" y="10"/>
                      <a:pt x="14" y="10"/>
                    </a:cubicBezTo>
                    <a:cubicBezTo>
                      <a:pt x="12" y="5"/>
                      <a:pt x="21" y="0"/>
                      <a:pt x="20" y="8"/>
                    </a:cubicBezTo>
                    <a:cubicBezTo>
                      <a:pt x="28" y="5"/>
                      <a:pt x="20" y="2"/>
                      <a:pt x="1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Freeform 1901"/>
              <p:cNvSpPr/>
              <p:nvPr/>
            </p:nvSpPr>
            <p:spPr bwMode="auto">
              <a:xfrm>
                <a:off x="5088577" y="1502809"/>
                <a:ext cx="34925" cy="23813"/>
              </a:xfrm>
              <a:custGeom>
                <a:gdLst>
                  <a:gd name="T0" fmla="*/ 21 w 21"/>
                  <a:gd name="T1" fmla="*/ 10 h 14"/>
                  <a:gd name="T2" fmla="*/ 17 w 21"/>
                  <a:gd name="T3" fmla="*/ 8 h 14"/>
                  <a:gd name="T4" fmla="*/ 17 w 21"/>
                  <a:gd name="T5" fmla="*/ 6 h 14"/>
                  <a:gd name="T6" fmla="*/ 3 w 21"/>
                  <a:gd name="T7" fmla="*/ 6 h 14"/>
                  <a:gd name="T8" fmla="*/ 21 w 21"/>
                  <a:gd name="T9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1" h="14">
                    <a:moveTo>
                      <a:pt x="21" y="10"/>
                    </a:moveTo>
                    <a:cubicBezTo>
                      <a:pt x="21" y="5"/>
                      <a:pt x="19" y="8"/>
                      <a:pt x="17" y="8"/>
                    </a:cubicBezTo>
                    <a:cubicBezTo>
                      <a:pt x="15" y="8"/>
                      <a:pt x="16" y="6"/>
                      <a:pt x="17" y="6"/>
                    </a:cubicBezTo>
                    <a:cubicBezTo>
                      <a:pt x="14" y="0"/>
                      <a:pt x="6" y="14"/>
                      <a:pt x="3" y="6"/>
                    </a:cubicBezTo>
                    <a:cubicBezTo>
                      <a:pt x="0" y="14"/>
                      <a:pt x="15" y="7"/>
                      <a:pt x="21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2" name="Freeform 1902"/>
              <p:cNvSpPr/>
              <p:nvPr/>
            </p:nvSpPr>
            <p:spPr bwMode="auto">
              <a:xfrm>
                <a:off x="5261614" y="1507571"/>
                <a:ext cx="26988" cy="15875"/>
              </a:xfrm>
              <a:custGeom>
                <a:gdLst>
                  <a:gd name="T0" fmla="*/ 15 w 15"/>
                  <a:gd name="T1" fmla="*/ 7 h 9"/>
                  <a:gd name="T2" fmla="*/ 13 w 15"/>
                  <a:gd name="T3" fmla="*/ 7 h 9"/>
                  <a:gd name="T4" fmla="*/ 11 w 15"/>
                  <a:gd name="T5" fmla="*/ 3 h 9"/>
                  <a:gd name="T6" fmla="*/ 7 w 15"/>
                  <a:gd name="T7" fmla="*/ 5 h 9"/>
                  <a:gd name="T8" fmla="*/ 3 w 15"/>
                  <a:gd name="T9" fmla="*/ 9 h 9"/>
                  <a:gd name="T10" fmla="*/ 15 w 15"/>
                  <a:gd name="T11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" h="9">
                    <a:moveTo>
                      <a:pt x="15" y="7"/>
                    </a:moveTo>
                    <a:cubicBezTo>
                      <a:pt x="14" y="5"/>
                      <a:pt x="13" y="6"/>
                      <a:pt x="13" y="7"/>
                    </a:cubicBezTo>
                    <a:cubicBezTo>
                      <a:pt x="11" y="7"/>
                      <a:pt x="11" y="5"/>
                      <a:pt x="11" y="3"/>
                    </a:cubicBezTo>
                    <a:cubicBezTo>
                      <a:pt x="10" y="6"/>
                      <a:pt x="2" y="9"/>
                      <a:pt x="7" y="5"/>
                    </a:cubicBezTo>
                    <a:cubicBezTo>
                      <a:pt x="6" y="0"/>
                      <a:pt x="0" y="5"/>
                      <a:pt x="3" y="9"/>
                    </a:cubicBezTo>
                    <a:cubicBezTo>
                      <a:pt x="11" y="8"/>
                      <a:pt x="10" y="9"/>
                      <a:pt x="15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Freeform 1903"/>
              <p:cNvSpPr/>
              <p:nvPr/>
            </p:nvSpPr>
            <p:spPr bwMode="auto">
              <a:xfrm>
                <a:off x="5790252" y="1553609"/>
                <a:ext cx="31750" cy="22225"/>
              </a:xfrm>
              <a:custGeom>
                <a:gdLst>
                  <a:gd name="T0" fmla="*/ 14 w 19"/>
                  <a:gd name="T1" fmla="*/ 12 h 13"/>
                  <a:gd name="T2" fmla="*/ 14 w 19"/>
                  <a:gd name="T3" fmla="*/ 0 h 13"/>
                  <a:gd name="T4" fmla="*/ 0 w 19"/>
                  <a:gd name="T5" fmla="*/ 10 h 13"/>
                  <a:gd name="T6" fmla="*/ 14 w 19"/>
                  <a:gd name="T7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13">
                    <a:moveTo>
                      <a:pt x="14" y="12"/>
                    </a:moveTo>
                    <a:cubicBezTo>
                      <a:pt x="19" y="10"/>
                      <a:pt x="11" y="5"/>
                      <a:pt x="14" y="0"/>
                    </a:cubicBezTo>
                    <a:cubicBezTo>
                      <a:pt x="2" y="2"/>
                      <a:pt x="6" y="7"/>
                      <a:pt x="0" y="10"/>
                    </a:cubicBezTo>
                    <a:cubicBezTo>
                      <a:pt x="14" y="13"/>
                      <a:pt x="9" y="5"/>
                      <a:pt x="14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Freeform 1904"/>
              <p:cNvSpPr/>
              <p:nvPr/>
            </p:nvSpPr>
            <p:spPr bwMode="auto">
              <a:xfrm>
                <a:off x="4820289" y="1556784"/>
                <a:ext cx="28575" cy="22225"/>
              </a:xfrm>
              <a:custGeom>
                <a:gdLst>
                  <a:gd name="T0" fmla="*/ 0 w 16"/>
                  <a:gd name="T1" fmla="*/ 12 h 13"/>
                  <a:gd name="T2" fmla="*/ 16 w 16"/>
                  <a:gd name="T3" fmla="*/ 12 h 13"/>
                  <a:gd name="T4" fmla="*/ 12 w 16"/>
                  <a:gd name="T5" fmla="*/ 0 h 13"/>
                  <a:gd name="T6" fmla="*/ 10 w 16"/>
                  <a:gd name="T7" fmla="*/ 4 h 13"/>
                  <a:gd name="T8" fmla="*/ 4 w 16"/>
                  <a:gd name="T9" fmla="*/ 4 h 13"/>
                  <a:gd name="T10" fmla="*/ 10 w 16"/>
                  <a:gd name="T11" fmla="*/ 6 h 13"/>
                  <a:gd name="T12" fmla="*/ 0 w 1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3">
                    <a:moveTo>
                      <a:pt x="0" y="12"/>
                    </a:moveTo>
                    <a:cubicBezTo>
                      <a:pt x="2" y="13"/>
                      <a:pt x="9" y="8"/>
                      <a:pt x="16" y="12"/>
                    </a:cubicBezTo>
                    <a:cubicBezTo>
                      <a:pt x="15" y="8"/>
                      <a:pt x="11" y="7"/>
                      <a:pt x="12" y="0"/>
                    </a:cubicBezTo>
                    <a:cubicBezTo>
                      <a:pt x="10" y="0"/>
                      <a:pt x="11" y="2"/>
                      <a:pt x="10" y="4"/>
                    </a:cubicBezTo>
                    <a:cubicBezTo>
                      <a:pt x="8" y="4"/>
                      <a:pt x="6" y="4"/>
                      <a:pt x="4" y="4"/>
                    </a:cubicBezTo>
                    <a:cubicBezTo>
                      <a:pt x="5" y="6"/>
                      <a:pt x="8" y="5"/>
                      <a:pt x="10" y="6"/>
                    </a:cubicBezTo>
                    <a:cubicBezTo>
                      <a:pt x="7" y="13"/>
                      <a:pt x="2" y="5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5" name="Freeform 1905"/>
              <p:cNvSpPr/>
              <p:nvPr/>
            </p:nvSpPr>
            <p:spPr bwMode="auto">
              <a:xfrm>
                <a:off x="4637727" y="1566309"/>
                <a:ext cx="166688" cy="47625"/>
              </a:xfrm>
              <a:custGeom>
                <a:gdLst>
                  <a:gd name="T0" fmla="*/ 40 w 97"/>
                  <a:gd name="T1" fmla="*/ 8 h 27"/>
                  <a:gd name="T2" fmla="*/ 38 w 97"/>
                  <a:gd name="T3" fmla="*/ 4 h 27"/>
                  <a:gd name="T4" fmla="*/ 36 w 97"/>
                  <a:gd name="T5" fmla="*/ 8 h 27"/>
                  <a:gd name="T6" fmla="*/ 32 w 97"/>
                  <a:gd name="T7" fmla="*/ 4 h 27"/>
                  <a:gd name="T8" fmla="*/ 25 w 97"/>
                  <a:gd name="T9" fmla="*/ 4 h 27"/>
                  <a:gd name="T10" fmla="*/ 7 w 97"/>
                  <a:gd name="T11" fmla="*/ 8 h 27"/>
                  <a:gd name="T12" fmla="*/ 1 w 97"/>
                  <a:gd name="T13" fmla="*/ 14 h 27"/>
                  <a:gd name="T14" fmla="*/ 11 w 97"/>
                  <a:gd name="T15" fmla="*/ 20 h 27"/>
                  <a:gd name="T16" fmla="*/ 5 w 97"/>
                  <a:gd name="T17" fmla="*/ 20 h 27"/>
                  <a:gd name="T18" fmla="*/ 11 w 97"/>
                  <a:gd name="T19" fmla="*/ 26 h 27"/>
                  <a:gd name="T20" fmla="*/ 11 w 97"/>
                  <a:gd name="T21" fmla="*/ 16 h 27"/>
                  <a:gd name="T22" fmla="*/ 42 w 97"/>
                  <a:gd name="T23" fmla="*/ 20 h 27"/>
                  <a:gd name="T24" fmla="*/ 44 w 97"/>
                  <a:gd name="T25" fmla="*/ 14 h 27"/>
                  <a:gd name="T26" fmla="*/ 52 w 97"/>
                  <a:gd name="T27" fmla="*/ 18 h 27"/>
                  <a:gd name="T28" fmla="*/ 58 w 97"/>
                  <a:gd name="T29" fmla="*/ 18 h 27"/>
                  <a:gd name="T30" fmla="*/ 56 w 97"/>
                  <a:gd name="T31" fmla="*/ 12 h 27"/>
                  <a:gd name="T32" fmla="*/ 66 w 97"/>
                  <a:gd name="T33" fmla="*/ 10 h 27"/>
                  <a:gd name="T34" fmla="*/ 68 w 97"/>
                  <a:gd name="T35" fmla="*/ 16 h 27"/>
                  <a:gd name="T36" fmla="*/ 82 w 97"/>
                  <a:gd name="T37" fmla="*/ 14 h 27"/>
                  <a:gd name="T38" fmla="*/ 82 w 97"/>
                  <a:gd name="T39" fmla="*/ 4 h 27"/>
                  <a:gd name="T40" fmla="*/ 96 w 97"/>
                  <a:gd name="T41" fmla="*/ 6 h 27"/>
                  <a:gd name="T42" fmla="*/ 90 w 97"/>
                  <a:gd name="T43" fmla="*/ 0 h 27"/>
                  <a:gd name="T44" fmla="*/ 64 w 97"/>
                  <a:gd name="T45" fmla="*/ 0 h 27"/>
                  <a:gd name="T46" fmla="*/ 40 w 97"/>
                  <a:gd name="T47" fmla="*/ 8 h 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97" h="27">
                    <a:moveTo>
                      <a:pt x="40" y="8"/>
                    </a:moveTo>
                    <a:cubicBezTo>
                      <a:pt x="38" y="8"/>
                      <a:pt x="38" y="5"/>
                      <a:pt x="38" y="4"/>
                    </a:cubicBezTo>
                    <a:cubicBezTo>
                      <a:pt x="36" y="4"/>
                      <a:pt x="36" y="6"/>
                      <a:pt x="36" y="8"/>
                    </a:cubicBezTo>
                    <a:cubicBezTo>
                      <a:pt x="34" y="7"/>
                      <a:pt x="32" y="6"/>
                      <a:pt x="32" y="4"/>
                    </a:cubicBezTo>
                    <a:cubicBezTo>
                      <a:pt x="30" y="5"/>
                      <a:pt x="25" y="12"/>
                      <a:pt x="25" y="4"/>
                    </a:cubicBezTo>
                    <a:cubicBezTo>
                      <a:pt x="22" y="9"/>
                      <a:pt x="18" y="7"/>
                      <a:pt x="7" y="8"/>
                    </a:cubicBezTo>
                    <a:cubicBezTo>
                      <a:pt x="8" y="12"/>
                      <a:pt x="6" y="14"/>
                      <a:pt x="1" y="14"/>
                    </a:cubicBezTo>
                    <a:cubicBezTo>
                      <a:pt x="3" y="17"/>
                      <a:pt x="8" y="18"/>
                      <a:pt x="11" y="20"/>
                    </a:cubicBezTo>
                    <a:cubicBezTo>
                      <a:pt x="10" y="23"/>
                      <a:pt x="8" y="20"/>
                      <a:pt x="5" y="20"/>
                    </a:cubicBezTo>
                    <a:cubicBezTo>
                      <a:pt x="0" y="16"/>
                      <a:pt x="9" y="25"/>
                      <a:pt x="11" y="26"/>
                    </a:cubicBezTo>
                    <a:cubicBezTo>
                      <a:pt x="14" y="23"/>
                      <a:pt x="12" y="22"/>
                      <a:pt x="11" y="16"/>
                    </a:cubicBezTo>
                    <a:cubicBezTo>
                      <a:pt x="21" y="27"/>
                      <a:pt x="35" y="12"/>
                      <a:pt x="42" y="20"/>
                    </a:cubicBezTo>
                    <a:cubicBezTo>
                      <a:pt x="44" y="20"/>
                      <a:pt x="43" y="16"/>
                      <a:pt x="44" y="14"/>
                    </a:cubicBezTo>
                    <a:cubicBezTo>
                      <a:pt x="48" y="13"/>
                      <a:pt x="51" y="14"/>
                      <a:pt x="52" y="18"/>
                    </a:cubicBezTo>
                    <a:cubicBezTo>
                      <a:pt x="53" y="15"/>
                      <a:pt x="53" y="12"/>
                      <a:pt x="58" y="18"/>
                    </a:cubicBezTo>
                    <a:cubicBezTo>
                      <a:pt x="62" y="18"/>
                      <a:pt x="57" y="12"/>
                      <a:pt x="56" y="12"/>
                    </a:cubicBezTo>
                    <a:cubicBezTo>
                      <a:pt x="55" y="7"/>
                      <a:pt x="63" y="11"/>
                      <a:pt x="66" y="10"/>
                    </a:cubicBezTo>
                    <a:cubicBezTo>
                      <a:pt x="68" y="10"/>
                      <a:pt x="68" y="13"/>
                      <a:pt x="68" y="16"/>
                    </a:cubicBezTo>
                    <a:cubicBezTo>
                      <a:pt x="74" y="13"/>
                      <a:pt x="74" y="16"/>
                      <a:pt x="82" y="14"/>
                    </a:cubicBezTo>
                    <a:cubicBezTo>
                      <a:pt x="78" y="6"/>
                      <a:pt x="86" y="9"/>
                      <a:pt x="82" y="4"/>
                    </a:cubicBezTo>
                    <a:cubicBezTo>
                      <a:pt x="89" y="4"/>
                      <a:pt x="89" y="9"/>
                      <a:pt x="96" y="6"/>
                    </a:cubicBezTo>
                    <a:cubicBezTo>
                      <a:pt x="97" y="1"/>
                      <a:pt x="87" y="7"/>
                      <a:pt x="90" y="0"/>
                    </a:cubicBezTo>
                    <a:cubicBezTo>
                      <a:pt x="80" y="0"/>
                      <a:pt x="70" y="7"/>
                      <a:pt x="64" y="0"/>
                    </a:cubicBezTo>
                    <a:cubicBezTo>
                      <a:pt x="63" y="9"/>
                      <a:pt x="42" y="1"/>
                      <a:pt x="4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6" name="Freeform 1906"/>
              <p:cNvSpPr/>
              <p:nvPr/>
            </p:nvSpPr>
            <p:spPr bwMode="auto">
              <a:xfrm>
                <a:off x="4559939" y="1574246"/>
                <a:ext cx="50800" cy="50800"/>
              </a:xfrm>
              <a:custGeom>
                <a:gdLst>
                  <a:gd name="T0" fmla="*/ 16 w 29"/>
                  <a:gd name="T1" fmla="*/ 26 h 30"/>
                  <a:gd name="T2" fmla="*/ 16 w 29"/>
                  <a:gd name="T3" fmla="*/ 18 h 30"/>
                  <a:gd name="T4" fmla="*/ 24 w 29"/>
                  <a:gd name="T5" fmla="*/ 20 h 30"/>
                  <a:gd name="T6" fmla="*/ 18 w 29"/>
                  <a:gd name="T7" fmla="*/ 22 h 30"/>
                  <a:gd name="T8" fmla="*/ 18 w 29"/>
                  <a:gd name="T9" fmla="*/ 26 h 30"/>
                  <a:gd name="T10" fmla="*/ 24 w 29"/>
                  <a:gd name="T11" fmla="*/ 16 h 30"/>
                  <a:gd name="T12" fmla="*/ 16 w 29"/>
                  <a:gd name="T13" fmla="*/ 14 h 30"/>
                  <a:gd name="T14" fmla="*/ 20 w 29"/>
                  <a:gd name="T15" fmla="*/ 6 h 30"/>
                  <a:gd name="T16" fmla="*/ 14 w 29"/>
                  <a:gd name="T17" fmla="*/ 8 h 30"/>
                  <a:gd name="T18" fmla="*/ 20 w 29"/>
                  <a:gd name="T19" fmla="*/ 0 h 30"/>
                  <a:gd name="T20" fmla="*/ 8 w 29"/>
                  <a:gd name="T21" fmla="*/ 0 h 30"/>
                  <a:gd name="T22" fmla="*/ 14 w 29"/>
                  <a:gd name="T23" fmla="*/ 16 h 30"/>
                  <a:gd name="T24" fmla="*/ 2 w 29"/>
                  <a:gd name="T25" fmla="*/ 24 h 30"/>
                  <a:gd name="T26" fmla="*/ 16 w 29"/>
                  <a:gd name="T27" fmla="*/ 26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" h="30">
                    <a:moveTo>
                      <a:pt x="16" y="26"/>
                    </a:moveTo>
                    <a:cubicBezTo>
                      <a:pt x="16" y="23"/>
                      <a:pt x="16" y="21"/>
                      <a:pt x="16" y="18"/>
                    </a:cubicBezTo>
                    <a:cubicBezTo>
                      <a:pt x="18" y="19"/>
                      <a:pt x="21" y="20"/>
                      <a:pt x="24" y="20"/>
                    </a:cubicBezTo>
                    <a:cubicBezTo>
                      <a:pt x="24" y="22"/>
                      <a:pt x="20" y="22"/>
                      <a:pt x="18" y="22"/>
                    </a:cubicBezTo>
                    <a:cubicBezTo>
                      <a:pt x="19" y="24"/>
                      <a:pt x="20" y="26"/>
                      <a:pt x="18" y="26"/>
                    </a:cubicBezTo>
                    <a:cubicBezTo>
                      <a:pt x="21" y="30"/>
                      <a:pt x="29" y="21"/>
                      <a:pt x="24" y="16"/>
                    </a:cubicBezTo>
                    <a:cubicBezTo>
                      <a:pt x="21" y="19"/>
                      <a:pt x="17" y="19"/>
                      <a:pt x="16" y="14"/>
                    </a:cubicBezTo>
                    <a:cubicBezTo>
                      <a:pt x="13" y="7"/>
                      <a:pt x="22" y="12"/>
                      <a:pt x="20" y="6"/>
                    </a:cubicBezTo>
                    <a:cubicBezTo>
                      <a:pt x="17" y="5"/>
                      <a:pt x="16" y="8"/>
                      <a:pt x="14" y="8"/>
                    </a:cubicBezTo>
                    <a:cubicBezTo>
                      <a:pt x="11" y="0"/>
                      <a:pt x="23" y="7"/>
                      <a:pt x="20" y="0"/>
                    </a:cubicBezTo>
                    <a:cubicBezTo>
                      <a:pt x="16" y="0"/>
                      <a:pt x="12" y="0"/>
                      <a:pt x="8" y="0"/>
                    </a:cubicBezTo>
                    <a:cubicBezTo>
                      <a:pt x="10" y="7"/>
                      <a:pt x="4" y="13"/>
                      <a:pt x="14" y="16"/>
                    </a:cubicBezTo>
                    <a:cubicBezTo>
                      <a:pt x="12" y="21"/>
                      <a:pt x="0" y="16"/>
                      <a:pt x="2" y="24"/>
                    </a:cubicBezTo>
                    <a:cubicBezTo>
                      <a:pt x="10" y="17"/>
                      <a:pt x="12" y="23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7" name="Freeform 1907"/>
              <p:cNvSpPr/>
              <p:nvPr/>
            </p:nvSpPr>
            <p:spPr bwMode="auto">
              <a:xfrm>
                <a:off x="4525014" y="1612346"/>
                <a:ext cx="55563" cy="30163"/>
              </a:xfrm>
              <a:custGeom>
                <a:gdLst>
                  <a:gd name="T0" fmla="*/ 32 w 32"/>
                  <a:gd name="T1" fmla="*/ 2 h 18"/>
                  <a:gd name="T2" fmla="*/ 16 w 32"/>
                  <a:gd name="T3" fmla="*/ 2 h 18"/>
                  <a:gd name="T4" fmla="*/ 12 w 32"/>
                  <a:gd name="T5" fmla="*/ 12 h 18"/>
                  <a:gd name="T6" fmla="*/ 16 w 32"/>
                  <a:gd name="T7" fmla="*/ 6 h 18"/>
                  <a:gd name="T8" fmla="*/ 4 w 32"/>
                  <a:gd name="T9" fmla="*/ 2 h 18"/>
                  <a:gd name="T10" fmla="*/ 6 w 32"/>
                  <a:gd name="T11" fmla="*/ 18 h 18"/>
                  <a:gd name="T12" fmla="*/ 32 w 32"/>
                  <a:gd name="T13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18">
                    <a:moveTo>
                      <a:pt x="32" y="2"/>
                    </a:moveTo>
                    <a:cubicBezTo>
                      <a:pt x="29" y="0"/>
                      <a:pt x="23" y="6"/>
                      <a:pt x="16" y="2"/>
                    </a:cubicBezTo>
                    <a:cubicBezTo>
                      <a:pt x="21" y="7"/>
                      <a:pt x="13" y="7"/>
                      <a:pt x="12" y="12"/>
                    </a:cubicBezTo>
                    <a:cubicBezTo>
                      <a:pt x="8" y="13"/>
                      <a:pt x="12" y="4"/>
                      <a:pt x="16" y="6"/>
                    </a:cubicBezTo>
                    <a:cubicBezTo>
                      <a:pt x="13" y="3"/>
                      <a:pt x="9" y="2"/>
                      <a:pt x="4" y="2"/>
                    </a:cubicBezTo>
                    <a:cubicBezTo>
                      <a:pt x="2" y="7"/>
                      <a:pt x="0" y="15"/>
                      <a:pt x="6" y="18"/>
                    </a:cubicBezTo>
                    <a:cubicBezTo>
                      <a:pt x="16" y="13"/>
                      <a:pt x="17" y="9"/>
                      <a:pt x="32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Freeform 1908"/>
              <p:cNvSpPr/>
              <p:nvPr/>
            </p:nvSpPr>
            <p:spPr bwMode="auto">
              <a:xfrm>
                <a:off x="5968052" y="1628221"/>
                <a:ext cx="15875" cy="26988"/>
              </a:xfrm>
              <a:custGeom>
                <a:gdLst>
                  <a:gd name="T0" fmla="*/ 8 w 10"/>
                  <a:gd name="T1" fmla="*/ 0 h 15"/>
                  <a:gd name="T2" fmla="*/ 8 w 10"/>
                  <a:gd name="T3" fmla="*/ 2 h 15"/>
                  <a:gd name="T4" fmla="*/ 0 w 10"/>
                  <a:gd name="T5" fmla="*/ 12 h 15"/>
                  <a:gd name="T6" fmla="*/ 8 w 10"/>
                  <a:gd name="T7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" h="15">
                    <a:moveTo>
                      <a:pt x="8" y="0"/>
                    </a:moveTo>
                    <a:cubicBezTo>
                      <a:pt x="5" y="0"/>
                      <a:pt x="7" y="2"/>
                      <a:pt x="8" y="2"/>
                    </a:cubicBezTo>
                    <a:cubicBezTo>
                      <a:pt x="5" y="6"/>
                      <a:pt x="2" y="9"/>
                      <a:pt x="0" y="12"/>
                    </a:cubicBezTo>
                    <a:cubicBezTo>
                      <a:pt x="6" y="15"/>
                      <a:pt x="10" y="4"/>
                      <a:pt x="8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Freeform 1909"/>
              <p:cNvSpPr/>
              <p:nvPr/>
            </p:nvSpPr>
            <p:spPr bwMode="auto">
              <a:xfrm>
                <a:off x="4594864" y="1645684"/>
                <a:ext cx="22225" cy="20638"/>
              </a:xfrm>
              <a:custGeom>
                <a:gdLst>
                  <a:gd name="T0" fmla="*/ 12 w 13"/>
                  <a:gd name="T1" fmla="*/ 0 h 12"/>
                  <a:gd name="T2" fmla="*/ 2 w 13"/>
                  <a:gd name="T3" fmla="*/ 12 h 12"/>
                  <a:gd name="T4" fmla="*/ 12 w 13"/>
                  <a:gd name="T5" fmla="*/ 12 h 12"/>
                  <a:gd name="T6" fmla="*/ 8 w 13"/>
                  <a:gd name="T7" fmla="*/ 6 h 12"/>
                  <a:gd name="T8" fmla="*/ 12 w 13"/>
                  <a:gd name="T9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3" h="12">
                    <a:moveTo>
                      <a:pt x="12" y="0"/>
                    </a:moveTo>
                    <a:cubicBezTo>
                      <a:pt x="9" y="4"/>
                      <a:pt x="0" y="3"/>
                      <a:pt x="2" y="12"/>
                    </a:cubicBezTo>
                    <a:cubicBezTo>
                      <a:pt x="5" y="12"/>
                      <a:pt x="9" y="12"/>
                      <a:pt x="12" y="12"/>
                    </a:cubicBezTo>
                    <a:cubicBezTo>
                      <a:pt x="12" y="9"/>
                      <a:pt x="11" y="7"/>
                      <a:pt x="8" y="6"/>
                    </a:cubicBezTo>
                    <a:cubicBezTo>
                      <a:pt x="9" y="4"/>
                      <a:pt x="13" y="4"/>
                      <a:pt x="1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0" name="Freeform 1910"/>
              <p:cNvSpPr/>
              <p:nvPr/>
            </p:nvSpPr>
            <p:spPr bwMode="auto">
              <a:xfrm>
                <a:off x="5834702" y="1653621"/>
                <a:ext cx="47625" cy="23813"/>
              </a:xfrm>
              <a:custGeom>
                <a:gdLst>
                  <a:gd name="T0" fmla="*/ 10 w 28"/>
                  <a:gd name="T1" fmla="*/ 2 h 14"/>
                  <a:gd name="T2" fmla="*/ 0 w 28"/>
                  <a:gd name="T3" fmla="*/ 6 h 14"/>
                  <a:gd name="T4" fmla="*/ 0 w 28"/>
                  <a:gd name="T5" fmla="*/ 14 h 14"/>
                  <a:gd name="T6" fmla="*/ 2 w 28"/>
                  <a:gd name="T7" fmla="*/ 10 h 14"/>
                  <a:gd name="T8" fmla="*/ 4 w 28"/>
                  <a:gd name="T9" fmla="*/ 14 h 14"/>
                  <a:gd name="T10" fmla="*/ 26 w 28"/>
                  <a:gd name="T11" fmla="*/ 10 h 14"/>
                  <a:gd name="T12" fmla="*/ 22 w 28"/>
                  <a:gd name="T13" fmla="*/ 2 h 14"/>
                  <a:gd name="T14" fmla="*/ 10 w 28"/>
                  <a:gd name="T15" fmla="*/ 2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14">
                    <a:moveTo>
                      <a:pt x="10" y="2"/>
                    </a:moveTo>
                    <a:cubicBezTo>
                      <a:pt x="8" y="0"/>
                      <a:pt x="11" y="8"/>
                      <a:pt x="0" y="6"/>
                    </a:cubicBezTo>
                    <a:cubicBezTo>
                      <a:pt x="0" y="9"/>
                      <a:pt x="0" y="12"/>
                      <a:pt x="0" y="14"/>
                    </a:cubicBezTo>
                    <a:cubicBezTo>
                      <a:pt x="2" y="14"/>
                      <a:pt x="2" y="12"/>
                      <a:pt x="2" y="10"/>
                    </a:cubicBezTo>
                    <a:cubicBezTo>
                      <a:pt x="4" y="10"/>
                      <a:pt x="4" y="13"/>
                      <a:pt x="4" y="14"/>
                    </a:cubicBezTo>
                    <a:cubicBezTo>
                      <a:pt x="10" y="12"/>
                      <a:pt x="17" y="10"/>
                      <a:pt x="26" y="10"/>
                    </a:cubicBezTo>
                    <a:cubicBezTo>
                      <a:pt x="28" y="5"/>
                      <a:pt x="22" y="6"/>
                      <a:pt x="22" y="2"/>
                    </a:cubicBezTo>
                    <a:cubicBezTo>
                      <a:pt x="17" y="6"/>
                      <a:pt x="14" y="7"/>
                      <a:pt x="1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1" name="Freeform 1911"/>
              <p:cNvSpPr/>
              <p:nvPr/>
            </p:nvSpPr>
            <p:spPr bwMode="auto">
              <a:xfrm>
                <a:off x="4561527" y="1656796"/>
                <a:ext cx="23813" cy="17463"/>
              </a:xfrm>
              <a:custGeom>
                <a:gdLst>
                  <a:gd name="T0" fmla="*/ 9 w 14"/>
                  <a:gd name="T1" fmla="*/ 4 h 10"/>
                  <a:gd name="T2" fmla="*/ 3 w 14"/>
                  <a:gd name="T3" fmla="*/ 10 h 10"/>
                  <a:gd name="T4" fmla="*/ 11 w 14"/>
                  <a:gd name="T5" fmla="*/ 10 h 10"/>
                  <a:gd name="T6" fmla="*/ 9 w 14"/>
                  <a:gd name="T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0">
                    <a:moveTo>
                      <a:pt x="9" y="4"/>
                    </a:moveTo>
                    <a:cubicBezTo>
                      <a:pt x="9" y="0"/>
                      <a:pt x="0" y="5"/>
                      <a:pt x="3" y="10"/>
                    </a:cubicBezTo>
                    <a:cubicBezTo>
                      <a:pt x="6" y="10"/>
                      <a:pt x="8" y="10"/>
                      <a:pt x="11" y="10"/>
                    </a:cubicBezTo>
                    <a:cubicBezTo>
                      <a:pt x="14" y="5"/>
                      <a:pt x="2" y="6"/>
                      <a:pt x="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2" name="Freeform 1912"/>
              <p:cNvSpPr/>
              <p:nvPr/>
            </p:nvSpPr>
            <p:spPr bwMode="auto">
              <a:xfrm>
                <a:off x="5893439" y="1685371"/>
                <a:ext cx="28575" cy="28575"/>
              </a:xfrm>
              <a:custGeom>
                <a:gdLst>
                  <a:gd name="T0" fmla="*/ 6 w 17"/>
                  <a:gd name="T1" fmla="*/ 16 h 16"/>
                  <a:gd name="T2" fmla="*/ 14 w 17"/>
                  <a:gd name="T3" fmla="*/ 1 h 16"/>
                  <a:gd name="T4" fmla="*/ 4 w 17"/>
                  <a:gd name="T5" fmla="*/ 3 h 16"/>
                  <a:gd name="T6" fmla="*/ 6 w 17"/>
                  <a:gd name="T7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" h="16">
                    <a:moveTo>
                      <a:pt x="6" y="16"/>
                    </a:moveTo>
                    <a:cubicBezTo>
                      <a:pt x="9" y="11"/>
                      <a:pt x="17" y="11"/>
                      <a:pt x="14" y="1"/>
                    </a:cubicBezTo>
                    <a:cubicBezTo>
                      <a:pt x="10" y="0"/>
                      <a:pt x="6" y="8"/>
                      <a:pt x="4" y="3"/>
                    </a:cubicBezTo>
                    <a:cubicBezTo>
                      <a:pt x="0" y="7"/>
                      <a:pt x="13" y="8"/>
                      <a:pt x="6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3" name="Freeform 1913"/>
              <p:cNvSpPr/>
              <p:nvPr/>
            </p:nvSpPr>
            <p:spPr bwMode="auto">
              <a:xfrm>
                <a:off x="4942527" y="1713946"/>
                <a:ext cx="41275" cy="26988"/>
              </a:xfrm>
              <a:custGeom>
                <a:gdLst>
                  <a:gd name="T0" fmla="*/ 4 w 24"/>
                  <a:gd name="T1" fmla="*/ 10 h 16"/>
                  <a:gd name="T2" fmla="*/ 24 w 24"/>
                  <a:gd name="T3" fmla="*/ 12 h 16"/>
                  <a:gd name="T4" fmla="*/ 18 w 24"/>
                  <a:gd name="T5" fmla="*/ 6 h 16"/>
                  <a:gd name="T6" fmla="*/ 18 w 24"/>
                  <a:gd name="T7" fmla="*/ 0 h 16"/>
                  <a:gd name="T8" fmla="*/ 14 w 24"/>
                  <a:gd name="T9" fmla="*/ 0 h 16"/>
                  <a:gd name="T10" fmla="*/ 14 w 24"/>
                  <a:gd name="T11" fmla="*/ 8 h 16"/>
                  <a:gd name="T12" fmla="*/ 0 w 24"/>
                  <a:gd name="T13" fmla="*/ 10 h 16"/>
                  <a:gd name="T14" fmla="*/ 4 w 24"/>
                  <a:gd name="T15" fmla="*/ 1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6">
                    <a:moveTo>
                      <a:pt x="4" y="10"/>
                    </a:moveTo>
                    <a:cubicBezTo>
                      <a:pt x="9" y="16"/>
                      <a:pt x="14" y="8"/>
                      <a:pt x="24" y="12"/>
                    </a:cubicBezTo>
                    <a:cubicBezTo>
                      <a:pt x="22" y="10"/>
                      <a:pt x="13" y="1"/>
                      <a:pt x="18" y="6"/>
                    </a:cubicBezTo>
                    <a:cubicBezTo>
                      <a:pt x="22" y="4"/>
                      <a:pt x="18" y="2"/>
                      <a:pt x="18" y="0"/>
                    </a:cubicBezTo>
                    <a:cubicBezTo>
                      <a:pt x="17" y="0"/>
                      <a:pt x="15" y="0"/>
                      <a:pt x="14" y="0"/>
                    </a:cubicBezTo>
                    <a:cubicBezTo>
                      <a:pt x="14" y="2"/>
                      <a:pt x="14" y="5"/>
                      <a:pt x="14" y="8"/>
                    </a:cubicBezTo>
                    <a:cubicBezTo>
                      <a:pt x="8" y="6"/>
                      <a:pt x="5" y="9"/>
                      <a:pt x="0" y="10"/>
                    </a:cubicBezTo>
                    <a:cubicBezTo>
                      <a:pt x="0" y="13"/>
                      <a:pt x="5" y="16"/>
                      <a:pt x="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4" name="Freeform 1914"/>
              <p:cNvSpPr/>
              <p:nvPr/>
            </p:nvSpPr>
            <p:spPr bwMode="auto">
              <a:xfrm>
                <a:off x="4988564" y="1706009"/>
                <a:ext cx="409575" cy="31750"/>
              </a:xfrm>
              <a:custGeom>
                <a:gdLst>
                  <a:gd name="T0" fmla="*/ 218 w 238"/>
                  <a:gd name="T1" fmla="*/ 8 h 18"/>
                  <a:gd name="T2" fmla="*/ 216 w 238"/>
                  <a:gd name="T3" fmla="*/ 8 h 18"/>
                  <a:gd name="T4" fmla="*/ 194 w 238"/>
                  <a:gd name="T5" fmla="*/ 10 h 18"/>
                  <a:gd name="T6" fmla="*/ 127 w 238"/>
                  <a:gd name="T7" fmla="*/ 8 h 18"/>
                  <a:gd name="T8" fmla="*/ 51 w 238"/>
                  <a:gd name="T9" fmla="*/ 12 h 18"/>
                  <a:gd name="T10" fmla="*/ 33 w 238"/>
                  <a:gd name="T11" fmla="*/ 12 h 18"/>
                  <a:gd name="T12" fmla="*/ 12 w 238"/>
                  <a:gd name="T13" fmla="*/ 8 h 18"/>
                  <a:gd name="T14" fmla="*/ 14 w 238"/>
                  <a:gd name="T15" fmla="*/ 12 h 18"/>
                  <a:gd name="T16" fmla="*/ 4 w 238"/>
                  <a:gd name="T17" fmla="*/ 6 h 18"/>
                  <a:gd name="T18" fmla="*/ 0 w 238"/>
                  <a:gd name="T19" fmla="*/ 16 h 18"/>
                  <a:gd name="T20" fmla="*/ 57 w 238"/>
                  <a:gd name="T21" fmla="*/ 18 h 18"/>
                  <a:gd name="T22" fmla="*/ 63 w 238"/>
                  <a:gd name="T23" fmla="*/ 12 h 18"/>
                  <a:gd name="T24" fmla="*/ 238 w 238"/>
                  <a:gd name="T25" fmla="*/ 18 h 18"/>
                  <a:gd name="T26" fmla="*/ 214 w 238"/>
                  <a:gd name="T27" fmla="*/ 12 h 18"/>
                  <a:gd name="T28" fmla="*/ 218 w 238"/>
                  <a:gd name="T29" fmla="*/ 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18">
                    <a:moveTo>
                      <a:pt x="218" y="8"/>
                    </a:moveTo>
                    <a:cubicBezTo>
                      <a:pt x="218" y="5"/>
                      <a:pt x="216" y="6"/>
                      <a:pt x="216" y="8"/>
                    </a:cubicBezTo>
                    <a:cubicBezTo>
                      <a:pt x="211" y="11"/>
                      <a:pt x="201" y="0"/>
                      <a:pt x="194" y="10"/>
                    </a:cubicBezTo>
                    <a:cubicBezTo>
                      <a:pt x="175" y="3"/>
                      <a:pt x="150" y="7"/>
                      <a:pt x="127" y="8"/>
                    </a:cubicBezTo>
                    <a:cubicBezTo>
                      <a:pt x="97" y="8"/>
                      <a:pt x="68" y="3"/>
                      <a:pt x="51" y="12"/>
                    </a:cubicBezTo>
                    <a:cubicBezTo>
                      <a:pt x="45" y="7"/>
                      <a:pt x="35" y="2"/>
                      <a:pt x="33" y="12"/>
                    </a:cubicBezTo>
                    <a:cubicBezTo>
                      <a:pt x="32" y="0"/>
                      <a:pt x="21" y="17"/>
                      <a:pt x="12" y="8"/>
                    </a:cubicBezTo>
                    <a:cubicBezTo>
                      <a:pt x="13" y="9"/>
                      <a:pt x="14" y="10"/>
                      <a:pt x="14" y="12"/>
                    </a:cubicBezTo>
                    <a:cubicBezTo>
                      <a:pt x="7" y="13"/>
                      <a:pt x="5" y="10"/>
                      <a:pt x="4" y="6"/>
                    </a:cubicBezTo>
                    <a:cubicBezTo>
                      <a:pt x="1" y="7"/>
                      <a:pt x="1" y="12"/>
                      <a:pt x="0" y="16"/>
                    </a:cubicBezTo>
                    <a:cubicBezTo>
                      <a:pt x="22" y="13"/>
                      <a:pt x="37" y="12"/>
                      <a:pt x="57" y="18"/>
                    </a:cubicBezTo>
                    <a:cubicBezTo>
                      <a:pt x="59" y="16"/>
                      <a:pt x="61" y="14"/>
                      <a:pt x="63" y="12"/>
                    </a:cubicBezTo>
                    <a:cubicBezTo>
                      <a:pt x="119" y="14"/>
                      <a:pt x="184" y="13"/>
                      <a:pt x="238" y="18"/>
                    </a:cubicBezTo>
                    <a:cubicBezTo>
                      <a:pt x="233" y="11"/>
                      <a:pt x="225" y="16"/>
                      <a:pt x="214" y="12"/>
                    </a:cubicBezTo>
                    <a:cubicBezTo>
                      <a:pt x="215" y="10"/>
                      <a:pt x="216" y="8"/>
                      <a:pt x="218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5" name="Freeform 1915"/>
              <p:cNvSpPr/>
              <p:nvPr/>
            </p:nvSpPr>
            <p:spPr bwMode="auto">
              <a:xfrm>
                <a:off x="4666302" y="1752046"/>
                <a:ext cx="38100" cy="44450"/>
              </a:xfrm>
              <a:custGeom>
                <a:gdLst>
                  <a:gd name="T0" fmla="*/ 10 w 22"/>
                  <a:gd name="T1" fmla="*/ 7 h 25"/>
                  <a:gd name="T2" fmla="*/ 6 w 22"/>
                  <a:gd name="T3" fmla="*/ 9 h 25"/>
                  <a:gd name="T4" fmla="*/ 4 w 22"/>
                  <a:gd name="T5" fmla="*/ 7 h 25"/>
                  <a:gd name="T6" fmla="*/ 6 w 22"/>
                  <a:gd name="T7" fmla="*/ 25 h 25"/>
                  <a:gd name="T8" fmla="*/ 10 w 22"/>
                  <a:gd name="T9" fmla="*/ 25 h 25"/>
                  <a:gd name="T10" fmla="*/ 10 w 22"/>
                  <a:gd name="T11" fmla="*/ 23 h 25"/>
                  <a:gd name="T12" fmla="*/ 21 w 22"/>
                  <a:gd name="T13" fmla="*/ 9 h 25"/>
                  <a:gd name="T14" fmla="*/ 13 w 22"/>
                  <a:gd name="T15" fmla="*/ 7 h 25"/>
                  <a:gd name="T16" fmla="*/ 10 w 22"/>
                  <a:gd name="T17" fmla="*/ 7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25">
                    <a:moveTo>
                      <a:pt x="10" y="7"/>
                    </a:moveTo>
                    <a:cubicBezTo>
                      <a:pt x="9" y="3"/>
                      <a:pt x="6" y="6"/>
                      <a:pt x="6" y="9"/>
                    </a:cubicBezTo>
                    <a:cubicBezTo>
                      <a:pt x="5" y="9"/>
                      <a:pt x="5" y="8"/>
                      <a:pt x="4" y="7"/>
                    </a:cubicBezTo>
                    <a:cubicBezTo>
                      <a:pt x="0" y="11"/>
                      <a:pt x="13" y="17"/>
                      <a:pt x="6" y="25"/>
                    </a:cubicBezTo>
                    <a:cubicBezTo>
                      <a:pt x="8" y="24"/>
                      <a:pt x="10" y="23"/>
                      <a:pt x="10" y="25"/>
                    </a:cubicBezTo>
                    <a:cubicBezTo>
                      <a:pt x="13" y="25"/>
                      <a:pt x="12" y="23"/>
                      <a:pt x="10" y="23"/>
                    </a:cubicBezTo>
                    <a:cubicBezTo>
                      <a:pt x="22" y="17"/>
                      <a:pt x="10" y="13"/>
                      <a:pt x="21" y="9"/>
                    </a:cubicBezTo>
                    <a:cubicBezTo>
                      <a:pt x="18" y="0"/>
                      <a:pt x="12" y="18"/>
                      <a:pt x="13" y="7"/>
                    </a:cubicBezTo>
                    <a:cubicBezTo>
                      <a:pt x="10" y="9"/>
                      <a:pt x="7" y="8"/>
                      <a:pt x="10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6" name="Freeform 1916"/>
              <p:cNvSpPr/>
              <p:nvPr/>
            </p:nvSpPr>
            <p:spPr bwMode="auto">
              <a:xfrm>
                <a:off x="5758502" y="1782209"/>
                <a:ext cx="31750" cy="19050"/>
              </a:xfrm>
              <a:custGeom>
                <a:gdLst>
                  <a:gd name="T0" fmla="*/ 0 w 18"/>
                  <a:gd name="T1" fmla="*/ 8 h 11"/>
                  <a:gd name="T2" fmla="*/ 18 w 18"/>
                  <a:gd name="T3" fmla="*/ 2 h 11"/>
                  <a:gd name="T4" fmla="*/ 0 w 18"/>
                  <a:gd name="T5" fmla="*/ 8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8" h="11">
                    <a:moveTo>
                      <a:pt x="0" y="8"/>
                    </a:moveTo>
                    <a:cubicBezTo>
                      <a:pt x="4" y="4"/>
                      <a:pt x="15" y="11"/>
                      <a:pt x="18" y="2"/>
                    </a:cubicBezTo>
                    <a:cubicBezTo>
                      <a:pt x="11" y="6"/>
                      <a:pt x="4" y="0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4" name="文本框 373"/>
          <p:cNvSpPr txBox="1"/>
          <p:nvPr/>
        </p:nvSpPr>
        <p:spPr>
          <a:xfrm>
            <a:off x="7946199" y="1384955"/>
            <a:ext cx="461665" cy="12128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400" kern="1200">
                <a:solidFill>
                  <a:schemeClr val="tx1">
                    <a:lumMod val="75000"/>
                    <a:lumOff val="25000"/>
                  </a:schemeClr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第一课段</a:t>
            </a:r>
            <a:endParaRPr lang="zh-CN" altLang="en-US" sz="1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1" name="文本框 490"/>
          <p:cNvSpPr txBox="1"/>
          <p:nvPr/>
        </p:nvSpPr>
        <p:spPr>
          <a:xfrm>
            <a:off x="9426521" y="2043145"/>
            <a:ext cx="6572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bg1"/>
                </a:solidFill>
                <a:latin typeface="字酷堂清楷体" panose="02010601030101010101" pitchFamily="2" charset="-122"/>
                <a:ea typeface="字酷堂清楷体" panose="02010601030101010101" pitchFamily="2" charset="-122"/>
              </a:rPr>
              <a:t>学</a:t>
            </a:r>
            <a:endParaRPr lang="zh-CN" altLang="en-US" sz="6600">
              <a:solidFill>
                <a:schemeClr val="bg1"/>
              </a:solidFill>
              <a:latin typeface="字酷堂清楷体" panose="02010601030101010101" pitchFamily="2" charset="-122"/>
              <a:ea typeface="字酷堂清楷体" panose="02010601030101010101" pitchFamily="2" charset="-122"/>
            </a:endParaRPr>
          </a:p>
        </p:txBody>
      </p:sp>
      <p:sp>
        <p:nvSpPr>
          <p:cNvPr id="492" name="矩形 491"/>
          <p:cNvSpPr/>
          <p:nvPr/>
        </p:nvSpPr>
        <p:spPr>
          <a:xfrm>
            <a:off x="9494917" y="3017866"/>
            <a:ext cx="1313180" cy="14465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chemeClr val="bg1"/>
                </a:solidFill>
                <a:latin typeface="字酷堂清楷体" panose="02010601030101010101" pitchFamily="2" charset="-122"/>
                <a:ea typeface="字酷堂清楷体" panose="02010601030101010101" pitchFamily="2" charset="-122"/>
              </a:rPr>
              <a:t>习</a:t>
            </a:r>
            <a:endParaRPr lang="zh-CN" altLang="en-US" sz="8800">
              <a:solidFill>
                <a:schemeClr val="bg1"/>
              </a:solidFill>
              <a:latin typeface="字酷堂清楷体" panose="02010601030101010101" pitchFamily="2" charset="-122"/>
              <a:ea typeface="字酷堂清楷体" panose="02010601030101010101" pitchFamily="2" charset="-122"/>
            </a:endParaRPr>
          </a:p>
        </p:txBody>
      </p:sp>
      <p:sp>
        <p:nvSpPr>
          <p:cNvPr id="493" name="矩形 492"/>
          <p:cNvSpPr/>
          <p:nvPr/>
        </p:nvSpPr>
        <p:spPr>
          <a:xfrm>
            <a:off x="486228" y="475343"/>
            <a:ext cx="11219543" cy="5907314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wipe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2364740"/>
            <a:ext cx="6496050" cy="411734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4" t="16719" r="69336" b="53532"/>
          <a:stretch>
            <a:fillRect/>
          </a:stretch>
        </p:blipFill>
        <p:spPr>
          <a:xfrm>
            <a:off x="5168447" y="1274534"/>
            <a:ext cx="1182914" cy="158931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6430010" y="936625"/>
            <a:ext cx="5442585" cy="132207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b="1">
                <a:latin typeface="Arial" pitchFamily="34" charset="0"/>
                <a:ea typeface="微软雅黑" panose="020b0503020204020204" pitchFamily="34" charset="-122"/>
              </a:rPr>
              <a:t>Part  01</a:t>
            </a:r>
            <a:endParaRPr lang="en-US" altLang="zh-CN" sz="8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标题 1"/>
          <p:cNvSpPr txBox="1"/>
          <p:nvPr>
            <p:custDataLst>
              <p:tags r:id="rId5"/>
            </p:custDataLst>
          </p:nvPr>
        </p:nvSpPr>
        <p:spPr>
          <a:xfrm>
            <a:off x="4241837" y="2806725"/>
            <a:ext cx="9429261" cy="140525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latin typeface="华文新魏" panose="02010800040101010101" pitchFamily="2" charset="-122"/>
                <a:ea typeface="华文新魏" panose="02010800040101010101" pitchFamily="2" charset="-122"/>
              </a:rPr>
              <a:t>音准文通，读领风骚</a:t>
            </a:r>
            <a:endParaRPr lang="zh-CN" altLang="en-US" sz="72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812530" y="5459710"/>
            <a:ext cx="3379470" cy="461665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（课时安排：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3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课时）</a:t>
            </a:r>
            <a:endParaRPr lang="zh-CN" altLang="en-US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299" y="523875"/>
            <a:ext cx="2136141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83136" y="516235"/>
            <a:ext cx="14524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课段任务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6" name="直接连接符 5"/>
          <p:cNvCxnSpPr>
            <a:stCxn id="11" idx="5"/>
          </p:cNvCxnSpPr>
          <p:nvPr/>
        </p:nvCxnSpPr>
        <p:spPr>
          <a:xfrm>
            <a:off x="4102848" y="2035466"/>
            <a:ext cx="1679869" cy="934306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>
            <a:endCxn id="10" idx="6"/>
          </p:cNvCxnSpPr>
          <p:nvPr/>
        </p:nvCxnSpPr>
        <p:spPr>
          <a:xfrm flipH="1">
            <a:off x="4917303" y="4042680"/>
            <a:ext cx="717350" cy="505080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>
            <a:stCxn id="12" idx="3"/>
          </p:cNvCxnSpPr>
          <p:nvPr/>
        </p:nvCxnSpPr>
        <p:spPr>
          <a:xfrm flipH="1">
            <a:off x="6846836" y="2154601"/>
            <a:ext cx="351890" cy="638137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H="1" flipV="1">
            <a:off x="7149348" y="4169029"/>
            <a:ext cx="1042174" cy="189791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椭圆 9"/>
          <p:cNvSpPr/>
          <p:nvPr/>
        </p:nvSpPr>
        <p:spPr>
          <a:xfrm>
            <a:off x="4293188" y="4235703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3570133" y="1502751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7107326" y="1621886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8240686" y="4124385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5528524" y="2707959"/>
            <a:ext cx="1839801" cy="1839801"/>
            <a:chOff x="4953793" y="2690131"/>
            <a:chExt cx="1677761" cy="1677761"/>
          </a:xfrm>
        </p:grpSpPr>
        <p:sp>
          <p:nvSpPr>
            <p:cNvPr id="17" name="椭圆 16"/>
            <p:cNvSpPr/>
            <p:nvPr/>
          </p:nvSpPr>
          <p:spPr>
            <a:xfrm>
              <a:off x="4953793" y="2690131"/>
              <a:ext cx="1677761" cy="1677761"/>
            </a:xfrm>
            <a:prstGeom prst="ellipse">
              <a:avLst/>
            </a:prstGeom>
            <a:noFill/>
            <a:ln w="28575"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5191804" y="2928143"/>
              <a:ext cx="1201739" cy="1201737"/>
            </a:xfrm>
            <a:prstGeom prst="ellipse">
              <a:avLst/>
            </a:prstGeom>
            <a:solidFill>
              <a:srgbClr val="8B1201"/>
            </a:solidFill>
            <a:ln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19" name="椭圆 16"/>
          <p:cNvSpPr/>
          <p:nvPr/>
        </p:nvSpPr>
        <p:spPr>
          <a:xfrm>
            <a:off x="4475814" y="4414464"/>
            <a:ext cx="258864" cy="266592"/>
          </a:xfrm>
          <a:custGeom>
            <a:gdLst>
              <a:gd name="connsiteX0" fmla="*/ 140277 w 319088"/>
              <a:gd name="connsiteY0" fmla="*/ 225425 h 328613"/>
              <a:gd name="connsiteX1" fmla="*/ 101311 w 319088"/>
              <a:gd name="connsiteY1" fmla="*/ 229351 h 328613"/>
              <a:gd name="connsiteX2" fmla="*/ 100012 w 319088"/>
              <a:gd name="connsiteY2" fmla="*/ 230660 h 328613"/>
              <a:gd name="connsiteX3" fmla="*/ 100012 w 319088"/>
              <a:gd name="connsiteY3" fmla="*/ 319646 h 328613"/>
              <a:gd name="connsiteX4" fmla="*/ 100012 w 319088"/>
              <a:gd name="connsiteY4" fmla="*/ 322263 h 328613"/>
              <a:gd name="connsiteX5" fmla="*/ 101311 w 319088"/>
              <a:gd name="connsiteY5" fmla="*/ 322263 h 328613"/>
              <a:gd name="connsiteX6" fmla="*/ 102610 w 319088"/>
              <a:gd name="connsiteY6" fmla="*/ 322263 h 328613"/>
              <a:gd name="connsiteX7" fmla="*/ 140277 w 319088"/>
              <a:gd name="connsiteY7" fmla="*/ 311794 h 328613"/>
              <a:gd name="connsiteX8" fmla="*/ 142875 w 319088"/>
              <a:gd name="connsiteY8" fmla="*/ 310485 h 328613"/>
              <a:gd name="connsiteX9" fmla="*/ 142875 w 319088"/>
              <a:gd name="connsiteY9" fmla="*/ 228042 h 328613"/>
              <a:gd name="connsiteX10" fmla="*/ 141576 w 319088"/>
              <a:gd name="connsiteY10" fmla="*/ 226734 h 328613"/>
              <a:gd name="connsiteX11" fmla="*/ 140277 w 319088"/>
              <a:gd name="connsiteY11" fmla="*/ 225425 h 328613"/>
              <a:gd name="connsiteX12" fmla="*/ 49212 w 319088"/>
              <a:gd name="connsiteY12" fmla="*/ 223838 h 328613"/>
              <a:gd name="connsiteX13" fmla="*/ 49212 w 319088"/>
              <a:gd name="connsiteY13" fmla="*/ 226378 h 328613"/>
              <a:gd name="connsiteX14" fmla="*/ 49212 w 319088"/>
              <a:gd name="connsiteY14" fmla="*/ 263208 h 328613"/>
              <a:gd name="connsiteX15" fmla="*/ 50497 w 319088"/>
              <a:gd name="connsiteY15" fmla="*/ 265748 h 328613"/>
              <a:gd name="connsiteX16" fmla="*/ 74915 w 319088"/>
              <a:gd name="connsiteY16" fmla="*/ 274638 h 328613"/>
              <a:gd name="connsiteX17" fmla="*/ 76200 w 319088"/>
              <a:gd name="connsiteY17" fmla="*/ 273368 h 328613"/>
              <a:gd name="connsiteX18" fmla="*/ 76200 w 319088"/>
              <a:gd name="connsiteY18" fmla="*/ 272098 h 328613"/>
              <a:gd name="connsiteX19" fmla="*/ 76200 w 319088"/>
              <a:gd name="connsiteY19" fmla="*/ 230188 h 328613"/>
              <a:gd name="connsiteX20" fmla="*/ 74915 w 319088"/>
              <a:gd name="connsiteY20" fmla="*/ 228918 h 328613"/>
              <a:gd name="connsiteX21" fmla="*/ 50497 w 319088"/>
              <a:gd name="connsiteY21" fmla="*/ 223838 h 328613"/>
              <a:gd name="connsiteX22" fmla="*/ 49212 w 319088"/>
              <a:gd name="connsiteY22" fmla="*/ 223838 h 328613"/>
              <a:gd name="connsiteX23" fmla="*/ 189206 w 319088"/>
              <a:gd name="connsiteY23" fmla="*/ 222250 h 328613"/>
              <a:gd name="connsiteX24" fmla="*/ 156868 w 319088"/>
              <a:gd name="connsiteY24" fmla="*/ 224848 h 328613"/>
              <a:gd name="connsiteX25" fmla="*/ 155575 w 319088"/>
              <a:gd name="connsiteY25" fmla="*/ 226147 h 328613"/>
              <a:gd name="connsiteX26" fmla="*/ 155575 w 319088"/>
              <a:gd name="connsiteY26" fmla="*/ 305377 h 328613"/>
              <a:gd name="connsiteX27" fmla="*/ 156868 w 319088"/>
              <a:gd name="connsiteY27" fmla="*/ 307975 h 328613"/>
              <a:gd name="connsiteX28" fmla="*/ 158162 w 319088"/>
              <a:gd name="connsiteY28" fmla="*/ 307975 h 328613"/>
              <a:gd name="connsiteX29" fmla="*/ 189206 w 319088"/>
              <a:gd name="connsiteY29" fmla="*/ 300182 h 328613"/>
              <a:gd name="connsiteX30" fmla="*/ 190500 w 319088"/>
              <a:gd name="connsiteY30" fmla="*/ 297584 h 328613"/>
              <a:gd name="connsiteX31" fmla="*/ 190500 w 319088"/>
              <a:gd name="connsiteY31" fmla="*/ 223549 h 328613"/>
              <a:gd name="connsiteX32" fmla="*/ 190500 w 319088"/>
              <a:gd name="connsiteY32" fmla="*/ 222250 h 328613"/>
              <a:gd name="connsiteX33" fmla="*/ 189206 w 319088"/>
              <a:gd name="connsiteY33" fmla="*/ 222250 h 328613"/>
              <a:gd name="connsiteX34" fmla="*/ 12700 w 319088"/>
              <a:gd name="connsiteY34" fmla="*/ 217488 h 328613"/>
              <a:gd name="connsiteX35" fmla="*/ 12700 w 319088"/>
              <a:gd name="connsiteY35" fmla="*/ 218778 h 328613"/>
              <a:gd name="connsiteX36" fmla="*/ 12700 w 319088"/>
              <a:gd name="connsiteY36" fmla="*/ 251024 h 328613"/>
              <a:gd name="connsiteX37" fmla="*/ 13970 w 319088"/>
              <a:gd name="connsiteY37" fmla="*/ 252314 h 328613"/>
              <a:gd name="connsiteX38" fmla="*/ 29210 w 319088"/>
              <a:gd name="connsiteY38" fmla="*/ 258763 h 328613"/>
              <a:gd name="connsiteX39" fmla="*/ 30480 w 319088"/>
              <a:gd name="connsiteY39" fmla="*/ 258763 h 328613"/>
              <a:gd name="connsiteX40" fmla="*/ 31750 w 319088"/>
              <a:gd name="connsiteY40" fmla="*/ 258763 h 328613"/>
              <a:gd name="connsiteX41" fmla="*/ 31750 w 319088"/>
              <a:gd name="connsiteY41" fmla="*/ 257473 h 328613"/>
              <a:gd name="connsiteX42" fmla="*/ 31750 w 319088"/>
              <a:gd name="connsiteY42" fmla="*/ 222647 h 328613"/>
              <a:gd name="connsiteX43" fmla="*/ 30480 w 319088"/>
              <a:gd name="connsiteY43" fmla="*/ 220068 h 328613"/>
              <a:gd name="connsiteX44" fmla="*/ 13970 w 319088"/>
              <a:gd name="connsiteY44" fmla="*/ 217488 h 328613"/>
              <a:gd name="connsiteX45" fmla="*/ 12700 w 319088"/>
              <a:gd name="connsiteY45" fmla="*/ 217488 h 328613"/>
              <a:gd name="connsiteX46" fmla="*/ 280105 w 319088"/>
              <a:gd name="connsiteY46" fmla="*/ 214313 h 328613"/>
              <a:gd name="connsiteX47" fmla="*/ 261584 w 319088"/>
              <a:gd name="connsiteY47" fmla="*/ 215595 h 328613"/>
              <a:gd name="connsiteX48" fmla="*/ 260350 w 319088"/>
              <a:gd name="connsiteY48" fmla="*/ 216877 h 328613"/>
              <a:gd name="connsiteX49" fmla="*/ 260350 w 319088"/>
              <a:gd name="connsiteY49" fmla="*/ 278424 h 328613"/>
              <a:gd name="connsiteX50" fmla="*/ 260350 w 319088"/>
              <a:gd name="connsiteY50" fmla="*/ 279706 h 328613"/>
              <a:gd name="connsiteX51" fmla="*/ 261584 w 319088"/>
              <a:gd name="connsiteY51" fmla="*/ 280988 h 328613"/>
              <a:gd name="connsiteX52" fmla="*/ 262819 w 319088"/>
              <a:gd name="connsiteY52" fmla="*/ 280988 h 328613"/>
              <a:gd name="connsiteX53" fmla="*/ 280105 w 319088"/>
              <a:gd name="connsiteY53" fmla="*/ 275859 h 328613"/>
              <a:gd name="connsiteX54" fmla="*/ 282575 w 319088"/>
              <a:gd name="connsiteY54" fmla="*/ 273295 h 328613"/>
              <a:gd name="connsiteX55" fmla="*/ 282575 w 319088"/>
              <a:gd name="connsiteY55" fmla="*/ 215595 h 328613"/>
              <a:gd name="connsiteX56" fmla="*/ 281340 w 319088"/>
              <a:gd name="connsiteY56" fmla="*/ 214313 h 328613"/>
              <a:gd name="connsiteX57" fmla="*/ 280105 w 319088"/>
              <a:gd name="connsiteY57" fmla="*/ 214313 h 328613"/>
              <a:gd name="connsiteX58" fmla="*/ 306983 w 319088"/>
              <a:gd name="connsiteY58" fmla="*/ 211138 h 328613"/>
              <a:gd name="connsiteX59" fmla="*/ 290215 w 319088"/>
              <a:gd name="connsiteY59" fmla="*/ 212428 h 328613"/>
              <a:gd name="connsiteX60" fmla="*/ 288925 w 319088"/>
              <a:gd name="connsiteY60" fmla="*/ 215008 h 328613"/>
              <a:gd name="connsiteX61" fmla="*/ 288925 w 319088"/>
              <a:gd name="connsiteY61" fmla="*/ 271761 h 328613"/>
              <a:gd name="connsiteX62" fmla="*/ 288925 w 319088"/>
              <a:gd name="connsiteY62" fmla="*/ 273051 h 328613"/>
              <a:gd name="connsiteX63" fmla="*/ 290215 w 319088"/>
              <a:gd name="connsiteY63" fmla="*/ 273051 h 328613"/>
              <a:gd name="connsiteX64" fmla="*/ 308273 w 319088"/>
              <a:gd name="connsiteY64" fmla="*/ 269181 h 328613"/>
              <a:gd name="connsiteX65" fmla="*/ 309563 w 319088"/>
              <a:gd name="connsiteY65" fmla="*/ 266602 h 328613"/>
              <a:gd name="connsiteX66" fmla="*/ 308273 w 319088"/>
              <a:gd name="connsiteY66" fmla="*/ 212428 h 328613"/>
              <a:gd name="connsiteX67" fmla="*/ 308273 w 319088"/>
              <a:gd name="connsiteY67" fmla="*/ 211138 h 328613"/>
              <a:gd name="connsiteX68" fmla="*/ 306983 w 319088"/>
              <a:gd name="connsiteY68" fmla="*/ 211138 h 328613"/>
              <a:gd name="connsiteX69" fmla="*/ 290195 w 319088"/>
              <a:gd name="connsiteY69" fmla="*/ 169863 h 328613"/>
              <a:gd name="connsiteX70" fmla="*/ 288925 w 319088"/>
              <a:gd name="connsiteY70" fmla="*/ 171196 h 328613"/>
              <a:gd name="connsiteX71" fmla="*/ 288925 w 319088"/>
              <a:gd name="connsiteY71" fmla="*/ 172530 h 328613"/>
              <a:gd name="connsiteX72" fmla="*/ 288925 w 319088"/>
              <a:gd name="connsiteY72" fmla="*/ 201867 h 328613"/>
              <a:gd name="connsiteX73" fmla="*/ 288925 w 319088"/>
              <a:gd name="connsiteY73" fmla="*/ 203201 h 328613"/>
              <a:gd name="connsiteX74" fmla="*/ 290195 w 319088"/>
              <a:gd name="connsiteY74" fmla="*/ 203201 h 328613"/>
              <a:gd name="connsiteX75" fmla="*/ 306705 w 319088"/>
              <a:gd name="connsiteY75" fmla="*/ 201867 h 328613"/>
              <a:gd name="connsiteX76" fmla="*/ 307975 w 319088"/>
              <a:gd name="connsiteY76" fmla="*/ 200534 h 328613"/>
              <a:gd name="connsiteX77" fmla="*/ 307975 w 319088"/>
              <a:gd name="connsiteY77" fmla="*/ 172530 h 328613"/>
              <a:gd name="connsiteX78" fmla="*/ 306705 w 319088"/>
              <a:gd name="connsiteY78" fmla="*/ 171196 h 328613"/>
              <a:gd name="connsiteX79" fmla="*/ 290195 w 319088"/>
              <a:gd name="connsiteY79" fmla="*/ 169863 h 328613"/>
              <a:gd name="connsiteX80" fmla="*/ 261584 w 319088"/>
              <a:gd name="connsiteY80" fmla="*/ 168275 h 328613"/>
              <a:gd name="connsiteX81" fmla="*/ 260350 w 319088"/>
              <a:gd name="connsiteY81" fmla="*/ 169568 h 328613"/>
              <a:gd name="connsiteX82" fmla="*/ 260350 w 319088"/>
              <a:gd name="connsiteY82" fmla="*/ 170862 h 328613"/>
              <a:gd name="connsiteX83" fmla="*/ 260350 w 319088"/>
              <a:gd name="connsiteY83" fmla="*/ 201906 h 328613"/>
              <a:gd name="connsiteX84" fmla="*/ 260350 w 319088"/>
              <a:gd name="connsiteY84" fmla="*/ 203200 h 328613"/>
              <a:gd name="connsiteX85" fmla="*/ 261584 w 319088"/>
              <a:gd name="connsiteY85" fmla="*/ 203200 h 328613"/>
              <a:gd name="connsiteX86" fmla="*/ 280105 w 319088"/>
              <a:gd name="connsiteY86" fmla="*/ 201906 h 328613"/>
              <a:gd name="connsiteX87" fmla="*/ 282575 w 319088"/>
              <a:gd name="connsiteY87" fmla="*/ 200613 h 328613"/>
              <a:gd name="connsiteX88" fmla="*/ 282575 w 319088"/>
              <a:gd name="connsiteY88" fmla="*/ 170862 h 328613"/>
              <a:gd name="connsiteX89" fmla="*/ 280105 w 319088"/>
              <a:gd name="connsiteY89" fmla="*/ 169568 h 328613"/>
              <a:gd name="connsiteX90" fmla="*/ 261584 w 319088"/>
              <a:gd name="connsiteY90" fmla="*/ 168275 h 328613"/>
              <a:gd name="connsiteX91" fmla="*/ 214024 w 319088"/>
              <a:gd name="connsiteY91" fmla="*/ 168275 h 328613"/>
              <a:gd name="connsiteX92" fmla="*/ 212725 w 319088"/>
              <a:gd name="connsiteY92" fmla="*/ 169567 h 328613"/>
              <a:gd name="connsiteX93" fmla="*/ 212725 w 319088"/>
              <a:gd name="connsiteY93" fmla="*/ 222546 h 328613"/>
              <a:gd name="connsiteX94" fmla="*/ 214024 w 319088"/>
              <a:gd name="connsiteY94" fmla="*/ 223838 h 328613"/>
              <a:gd name="connsiteX95" fmla="*/ 215322 w 319088"/>
              <a:gd name="connsiteY95" fmla="*/ 223838 h 328613"/>
              <a:gd name="connsiteX96" fmla="*/ 240001 w 319088"/>
              <a:gd name="connsiteY96" fmla="*/ 221254 h 328613"/>
              <a:gd name="connsiteX97" fmla="*/ 241300 w 319088"/>
              <a:gd name="connsiteY97" fmla="*/ 219962 h 328613"/>
              <a:gd name="connsiteX98" fmla="*/ 241300 w 319088"/>
              <a:gd name="connsiteY98" fmla="*/ 170859 h 328613"/>
              <a:gd name="connsiteX99" fmla="*/ 240001 w 319088"/>
              <a:gd name="connsiteY99" fmla="*/ 169567 h 328613"/>
              <a:gd name="connsiteX100" fmla="*/ 215322 w 319088"/>
              <a:gd name="connsiteY100" fmla="*/ 168275 h 328613"/>
              <a:gd name="connsiteX101" fmla="*/ 214024 w 319088"/>
              <a:gd name="connsiteY101" fmla="*/ 168275 h 328613"/>
              <a:gd name="connsiteX102" fmla="*/ 30480 w 319088"/>
              <a:gd name="connsiteY102" fmla="*/ 168275 h 328613"/>
              <a:gd name="connsiteX103" fmla="*/ 13970 w 319088"/>
              <a:gd name="connsiteY103" fmla="*/ 169545 h 328613"/>
              <a:gd name="connsiteX104" fmla="*/ 12700 w 319088"/>
              <a:gd name="connsiteY104" fmla="*/ 170815 h 328613"/>
              <a:gd name="connsiteX105" fmla="*/ 12700 w 319088"/>
              <a:gd name="connsiteY105" fmla="*/ 202565 h 328613"/>
              <a:gd name="connsiteX106" fmla="*/ 13970 w 319088"/>
              <a:gd name="connsiteY106" fmla="*/ 203835 h 328613"/>
              <a:gd name="connsiteX107" fmla="*/ 30480 w 319088"/>
              <a:gd name="connsiteY107" fmla="*/ 206375 h 328613"/>
              <a:gd name="connsiteX108" fmla="*/ 31750 w 319088"/>
              <a:gd name="connsiteY108" fmla="*/ 205105 h 328613"/>
              <a:gd name="connsiteX109" fmla="*/ 31750 w 319088"/>
              <a:gd name="connsiteY109" fmla="*/ 203835 h 328613"/>
              <a:gd name="connsiteX110" fmla="*/ 31750 w 319088"/>
              <a:gd name="connsiteY110" fmla="*/ 169545 h 328613"/>
              <a:gd name="connsiteX111" fmla="*/ 31750 w 319088"/>
              <a:gd name="connsiteY111" fmla="*/ 168275 h 328613"/>
              <a:gd name="connsiteX112" fmla="*/ 30480 w 319088"/>
              <a:gd name="connsiteY112" fmla="*/ 168275 h 328613"/>
              <a:gd name="connsiteX113" fmla="*/ 158162 w 319088"/>
              <a:gd name="connsiteY113" fmla="*/ 165100 h 328613"/>
              <a:gd name="connsiteX114" fmla="*/ 156868 w 319088"/>
              <a:gd name="connsiteY114" fmla="*/ 166407 h 328613"/>
              <a:gd name="connsiteX115" fmla="*/ 155575 w 319088"/>
              <a:gd name="connsiteY115" fmla="*/ 167715 h 328613"/>
              <a:gd name="connsiteX116" fmla="*/ 155575 w 319088"/>
              <a:gd name="connsiteY116" fmla="*/ 206935 h 328613"/>
              <a:gd name="connsiteX117" fmla="*/ 156868 w 319088"/>
              <a:gd name="connsiteY117" fmla="*/ 208243 h 328613"/>
              <a:gd name="connsiteX118" fmla="*/ 158162 w 319088"/>
              <a:gd name="connsiteY118" fmla="*/ 209550 h 328613"/>
              <a:gd name="connsiteX119" fmla="*/ 189206 w 319088"/>
              <a:gd name="connsiteY119" fmla="*/ 208243 h 328613"/>
              <a:gd name="connsiteX120" fmla="*/ 190500 w 319088"/>
              <a:gd name="connsiteY120" fmla="*/ 205628 h 328613"/>
              <a:gd name="connsiteX121" fmla="*/ 190500 w 319088"/>
              <a:gd name="connsiteY121" fmla="*/ 169022 h 328613"/>
              <a:gd name="connsiteX122" fmla="*/ 189206 w 319088"/>
              <a:gd name="connsiteY122" fmla="*/ 166407 h 328613"/>
              <a:gd name="connsiteX123" fmla="*/ 158162 w 319088"/>
              <a:gd name="connsiteY123" fmla="*/ 165100 h 328613"/>
              <a:gd name="connsiteX124" fmla="*/ 100012 w 319088"/>
              <a:gd name="connsiteY124" fmla="*/ 163513 h 328613"/>
              <a:gd name="connsiteX125" fmla="*/ 100012 w 319088"/>
              <a:gd name="connsiteY125" fmla="*/ 164800 h 328613"/>
              <a:gd name="connsiteX126" fmla="*/ 100012 w 319088"/>
              <a:gd name="connsiteY126" fmla="*/ 208564 h 328613"/>
              <a:gd name="connsiteX127" fmla="*/ 100012 w 319088"/>
              <a:gd name="connsiteY127" fmla="*/ 209851 h 328613"/>
              <a:gd name="connsiteX128" fmla="*/ 101311 w 319088"/>
              <a:gd name="connsiteY128" fmla="*/ 211138 h 328613"/>
              <a:gd name="connsiteX129" fmla="*/ 140277 w 319088"/>
              <a:gd name="connsiteY129" fmla="*/ 208564 h 328613"/>
              <a:gd name="connsiteX130" fmla="*/ 142875 w 319088"/>
              <a:gd name="connsiteY130" fmla="*/ 207276 h 328613"/>
              <a:gd name="connsiteX131" fmla="*/ 142875 w 319088"/>
              <a:gd name="connsiteY131" fmla="*/ 166087 h 328613"/>
              <a:gd name="connsiteX132" fmla="*/ 140277 w 319088"/>
              <a:gd name="connsiteY132" fmla="*/ 164800 h 328613"/>
              <a:gd name="connsiteX133" fmla="*/ 101311 w 319088"/>
              <a:gd name="connsiteY133" fmla="*/ 163513 h 328613"/>
              <a:gd name="connsiteX134" fmla="*/ 100012 w 319088"/>
              <a:gd name="connsiteY134" fmla="*/ 163513 h 328613"/>
              <a:gd name="connsiteX135" fmla="*/ 74915 w 319088"/>
              <a:gd name="connsiteY135" fmla="*/ 163513 h 328613"/>
              <a:gd name="connsiteX136" fmla="*/ 50497 w 319088"/>
              <a:gd name="connsiteY136" fmla="*/ 166159 h 328613"/>
              <a:gd name="connsiteX137" fmla="*/ 49212 w 319088"/>
              <a:gd name="connsiteY137" fmla="*/ 167482 h 328613"/>
              <a:gd name="connsiteX138" fmla="*/ 49212 w 319088"/>
              <a:gd name="connsiteY138" fmla="*/ 207169 h 328613"/>
              <a:gd name="connsiteX139" fmla="*/ 50497 w 319088"/>
              <a:gd name="connsiteY139" fmla="*/ 208492 h 328613"/>
              <a:gd name="connsiteX140" fmla="*/ 74915 w 319088"/>
              <a:gd name="connsiteY140" fmla="*/ 211138 h 328613"/>
              <a:gd name="connsiteX141" fmla="*/ 76200 w 319088"/>
              <a:gd name="connsiteY141" fmla="*/ 211138 h 328613"/>
              <a:gd name="connsiteX142" fmla="*/ 76200 w 319088"/>
              <a:gd name="connsiteY142" fmla="*/ 209815 h 328613"/>
              <a:gd name="connsiteX143" fmla="*/ 76200 w 319088"/>
              <a:gd name="connsiteY143" fmla="*/ 164836 h 328613"/>
              <a:gd name="connsiteX144" fmla="*/ 76200 w 319088"/>
              <a:gd name="connsiteY144" fmla="*/ 163513 h 328613"/>
              <a:gd name="connsiteX145" fmla="*/ 74915 w 319088"/>
              <a:gd name="connsiteY145" fmla="*/ 163513 h 328613"/>
              <a:gd name="connsiteX146" fmla="*/ 288925 w 319088"/>
              <a:gd name="connsiteY146" fmla="*/ 127000 h 328613"/>
              <a:gd name="connsiteX147" fmla="*/ 288925 w 319088"/>
              <a:gd name="connsiteY147" fmla="*/ 129687 h 328613"/>
              <a:gd name="connsiteX148" fmla="*/ 288925 w 319088"/>
              <a:gd name="connsiteY148" fmla="*/ 159238 h 328613"/>
              <a:gd name="connsiteX149" fmla="*/ 290195 w 319088"/>
              <a:gd name="connsiteY149" fmla="*/ 160582 h 328613"/>
              <a:gd name="connsiteX150" fmla="*/ 306705 w 319088"/>
              <a:gd name="connsiteY150" fmla="*/ 161925 h 328613"/>
              <a:gd name="connsiteX151" fmla="*/ 307975 w 319088"/>
              <a:gd name="connsiteY151" fmla="*/ 161925 h 328613"/>
              <a:gd name="connsiteX152" fmla="*/ 307975 w 319088"/>
              <a:gd name="connsiteY152" fmla="*/ 160582 h 328613"/>
              <a:gd name="connsiteX153" fmla="*/ 307975 w 319088"/>
              <a:gd name="connsiteY153" fmla="*/ 132373 h 328613"/>
              <a:gd name="connsiteX154" fmla="*/ 306705 w 319088"/>
              <a:gd name="connsiteY154" fmla="*/ 129687 h 328613"/>
              <a:gd name="connsiteX155" fmla="*/ 290195 w 319088"/>
              <a:gd name="connsiteY155" fmla="*/ 127000 h 328613"/>
              <a:gd name="connsiteX156" fmla="*/ 288925 w 319088"/>
              <a:gd name="connsiteY156" fmla="*/ 127000 h 328613"/>
              <a:gd name="connsiteX157" fmla="*/ 260350 w 319088"/>
              <a:gd name="connsiteY157" fmla="*/ 123542 h 328613"/>
              <a:gd name="connsiteX158" fmla="*/ 260350 w 319088"/>
              <a:gd name="connsiteY158" fmla="*/ 124846 h 328613"/>
              <a:gd name="connsiteX159" fmla="*/ 260350 w 319088"/>
              <a:gd name="connsiteY159" fmla="*/ 156143 h 328613"/>
              <a:gd name="connsiteX160" fmla="*/ 261584 w 319088"/>
              <a:gd name="connsiteY160" fmla="*/ 157447 h 328613"/>
              <a:gd name="connsiteX161" fmla="*/ 280105 w 319088"/>
              <a:gd name="connsiteY161" fmla="*/ 158751 h 328613"/>
              <a:gd name="connsiteX162" fmla="*/ 281340 w 319088"/>
              <a:gd name="connsiteY162" fmla="*/ 158751 h 328613"/>
              <a:gd name="connsiteX163" fmla="*/ 282575 w 319088"/>
              <a:gd name="connsiteY163" fmla="*/ 157447 h 328613"/>
              <a:gd name="connsiteX164" fmla="*/ 282575 w 319088"/>
              <a:gd name="connsiteY164" fmla="*/ 127454 h 328613"/>
              <a:gd name="connsiteX165" fmla="*/ 280105 w 319088"/>
              <a:gd name="connsiteY165" fmla="*/ 126150 h 328613"/>
              <a:gd name="connsiteX166" fmla="*/ 261584 w 319088"/>
              <a:gd name="connsiteY166" fmla="*/ 123542 h 328613"/>
              <a:gd name="connsiteX167" fmla="*/ 260350 w 319088"/>
              <a:gd name="connsiteY167" fmla="*/ 123542 h 328613"/>
              <a:gd name="connsiteX168" fmla="*/ 29210 w 319088"/>
              <a:gd name="connsiteY168" fmla="*/ 115590 h 328613"/>
              <a:gd name="connsiteX169" fmla="*/ 13970 w 319088"/>
              <a:gd name="connsiteY169" fmla="*/ 120749 h 328613"/>
              <a:gd name="connsiteX170" fmla="*/ 12700 w 319088"/>
              <a:gd name="connsiteY170" fmla="*/ 122039 h 328613"/>
              <a:gd name="connsiteX171" fmla="*/ 12700 w 319088"/>
              <a:gd name="connsiteY171" fmla="*/ 154285 h 328613"/>
              <a:gd name="connsiteX172" fmla="*/ 12700 w 319088"/>
              <a:gd name="connsiteY172" fmla="*/ 155575 h 328613"/>
              <a:gd name="connsiteX173" fmla="*/ 13970 w 319088"/>
              <a:gd name="connsiteY173" fmla="*/ 155575 h 328613"/>
              <a:gd name="connsiteX174" fmla="*/ 30480 w 319088"/>
              <a:gd name="connsiteY174" fmla="*/ 152995 h 328613"/>
              <a:gd name="connsiteX175" fmla="*/ 31750 w 319088"/>
              <a:gd name="connsiteY175" fmla="*/ 151705 h 328613"/>
              <a:gd name="connsiteX176" fmla="*/ 31750 w 319088"/>
              <a:gd name="connsiteY176" fmla="*/ 116880 h 328613"/>
              <a:gd name="connsiteX177" fmla="*/ 31750 w 319088"/>
              <a:gd name="connsiteY177" fmla="*/ 115590 h 328613"/>
              <a:gd name="connsiteX178" fmla="*/ 29210 w 319088"/>
              <a:gd name="connsiteY178" fmla="*/ 115590 h 328613"/>
              <a:gd name="connsiteX179" fmla="*/ 158162 w 319088"/>
              <a:gd name="connsiteY179" fmla="*/ 104775 h 328613"/>
              <a:gd name="connsiteX180" fmla="*/ 156868 w 319088"/>
              <a:gd name="connsiteY180" fmla="*/ 106098 h 328613"/>
              <a:gd name="connsiteX181" fmla="*/ 155575 w 319088"/>
              <a:gd name="connsiteY181" fmla="*/ 107421 h 328613"/>
              <a:gd name="connsiteX182" fmla="*/ 155575 w 319088"/>
              <a:gd name="connsiteY182" fmla="*/ 147108 h 328613"/>
              <a:gd name="connsiteX183" fmla="*/ 156868 w 319088"/>
              <a:gd name="connsiteY183" fmla="*/ 149754 h 328613"/>
              <a:gd name="connsiteX184" fmla="*/ 189206 w 319088"/>
              <a:gd name="connsiteY184" fmla="*/ 152400 h 328613"/>
              <a:gd name="connsiteX185" fmla="*/ 190500 w 319088"/>
              <a:gd name="connsiteY185" fmla="*/ 151077 h 328613"/>
              <a:gd name="connsiteX186" fmla="*/ 190500 w 319088"/>
              <a:gd name="connsiteY186" fmla="*/ 149754 h 328613"/>
              <a:gd name="connsiteX187" fmla="*/ 190500 w 319088"/>
              <a:gd name="connsiteY187" fmla="*/ 112712 h 328613"/>
              <a:gd name="connsiteX188" fmla="*/ 189206 w 319088"/>
              <a:gd name="connsiteY188" fmla="*/ 110067 h 328613"/>
              <a:gd name="connsiteX189" fmla="*/ 158162 w 319088"/>
              <a:gd name="connsiteY189" fmla="*/ 104775 h 328613"/>
              <a:gd name="connsiteX190" fmla="*/ 74915 w 319088"/>
              <a:gd name="connsiteY190" fmla="*/ 99735 h 328613"/>
              <a:gd name="connsiteX191" fmla="*/ 50497 w 319088"/>
              <a:gd name="connsiteY191" fmla="*/ 107593 h 328613"/>
              <a:gd name="connsiteX192" fmla="*/ 49212 w 319088"/>
              <a:gd name="connsiteY192" fmla="*/ 110212 h 328613"/>
              <a:gd name="connsiteX193" fmla="*/ 49212 w 319088"/>
              <a:gd name="connsiteY193" fmla="*/ 148194 h 328613"/>
              <a:gd name="connsiteX194" fmla="*/ 49212 w 319088"/>
              <a:gd name="connsiteY194" fmla="*/ 149503 h 328613"/>
              <a:gd name="connsiteX195" fmla="*/ 50497 w 319088"/>
              <a:gd name="connsiteY195" fmla="*/ 150813 h 328613"/>
              <a:gd name="connsiteX196" fmla="*/ 74915 w 319088"/>
              <a:gd name="connsiteY196" fmla="*/ 145574 h 328613"/>
              <a:gd name="connsiteX197" fmla="*/ 76200 w 319088"/>
              <a:gd name="connsiteY197" fmla="*/ 144264 h 328613"/>
              <a:gd name="connsiteX198" fmla="*/ 76200 w 319088"/>
              <a:gd name="connsiteY198" fmla="*/ 101044 h 328613"/>
              <a:gd name="connsiteX199" fmla="*/ 76200 w 319088"/>
              <a:gd name="connsiteY199" fmla="*/ 99735 h 328613"/>
              <a:gd name="connsiteX200" fmla="*/ 74915 w 319088"/>
              <a:gd name="connsiteY200" fmla="*/ 99735 h 328613"/>
              <a:gd name="connsiteX201" fmla="*/ 215322 w 319088"/>
              <a:gd name="connsiteY201" fmla="*/ 98425 h 328613"/>
              <a:gd name="connsiteX202" fmla="*/ 214024 w 319088"/>
              <a:gd name="connsiteY202" fmla="*/ 99695 h 328613"/>
              <a:gd name="connsiteX203" fmla="*/ 212725 w 319088"/>
              <a:gd name="connsiteY203" fmla="*/ 100965 h 328613"/>
              <a:gd name="connsiteX204" fmla="*/ 212725 w 319088"/>
              <a:gd name="connsiteY204" fmla="*/ 151765 h 328613"/>
              <a:gd name="connsiteX205" fmla="*/ 215322 w 319088"/>
              <a:gd name="connsiteY205" fmla="*/ 153035 h 328613"/>
              <a:gd name="connsiteX206" fmla="*/ 238702 w 319088"/>
              <a:gd name="connsiteY206" fmla="*/ 155575 h 328613"/>
              <a:gd name="connsiteX207" fmla="*/ 240001 w 319088"/>
              <a:gd name="connsiteY207" fmla="*/ 155575 h 328613"/>
              <a:gd name="connsiteX208" fmla="*/ 241300 w 319088"/>
              <a:gd name="connsiteY208" fmla="*/ 155575 h 328613"/>
              <a:gd name="connsiteX209" fmla="*/ 241300 w 319088"/>
              <a:gd name="connsiteY209" fmla="*/ 153035 h 328613"/>
              <a:gd name="connsiteX210" fmla="*/ 241300 w 319088"/>
              <a:gd name="connsiteY210" fmla="*/ 106045 h 328613"/>
              <a:gd name="connsiteX211" fmla="*/ 240001 w 319088"/>
              <a:gd name="connsiteY211" fmla="*/ 103505 h 328613"/>
              <a:gd name="connsiteX212" fmla="*/ 215322 w 319088"/>
              <a:gd name="connsiteY212" fmla="*/ 98425 h 328613"/>
              <a:gd name="connsiteX213" fmla="*/ 101311 w 319088"/>
              <a:gd name="connsiteY213" fmla="*/ 96838 h 328613"/>
              <a:gd name="connsiteX214" fmla="*/ 100012 w 319088"/>
              <a:gd name="connsiteY214" fmla="*/ 98108 h 328613"/>
              <a:gd name="connsiteX215" fmla="*/ 100012 w 319088"/>
              <a:gd name="connsiteY215" fmla="*/ 99378 h 328613"/>
              <a:gd name="connsiteX216" fmla="*/ 100012 w 319088"/>
              <a:gd name="connsiteY216" fmla="*/ 142558 h 328613"/>
              <a:gd name="connsiteX217" fmla="*/ 101311 w 319088"/>
              <a:gd name="connsiteY217" fmla="*/ 143828 h 328613"/>
              <a:gd name="connsiteX218" fmla="*/ 140277 w 319088"/>
              <a:gd name="connsiteY218" fmla="*/ 147638 h 328613"/>
              <a:gd name="connsiteX219" fmla="*/ 141576 w 319088"/>
              <a:gd name="connsiteY219" fmla="*/ 146368 h 328613"/>
              <a:gd name="connsiteX220" fmla="*/ 142875 w 319088"/>
              <a:gd name="connsiteY220" fmla="*/ 145098 h 328613"/>
              <a:gd name="connsiteX221" fmla="*/ 142875 w 319088"/>
              <a:gd name="connsiteY221" fmla="*/ 105728 h 328613"/>
              <a:gd name="connsiteX222" fmla="*/ 140277 w 319088"/>
              <a:gd name="connsiteY222" fmla="*/ 103188 h 328613"/>
              <a:gd name="connsiteX223" fmla="*/ 101311 w 319088"/>
              <a:gd name="connsiteY223" fmla="*/ 96838 h 328613"/>
              <a:gd name="connsiteX224" fmla="*/ 288925 w 319088"/>
              <a:gd name="connsiteY224" fmla="*/ 84138 h 328613"/>
              <a:gd name="connsiteX225" fmla="*/ 288925 w 319088"/>
              <a:gd name="connsiteY225" fmla="*/ 85442 h 328613"/>
              <a:gd name="connsiteX226" fmla="*/ 288925 w 319088"/>
              <a:gd name="connsiteY226" fmla="*/ 115435 h 328613"/>
              <a:gd name="connsiteX227" fmla="*/ 290195 w 319088"/>
              <a:gd name="connsiteY227" fmla="*/ 116739 h 328613"/>
              <a:gd name="connsiteX228" fmla="*/ 305435 w 319088"/>
              <a:gd name="connsiteY228" fmla="*/ 120651 h 328613"/>
              <a:gd name="connsiteX229" fmla="*/ 306705 w 319088"/>
              <a:gd name="connsiteY229" fmla="*/ 120651 h 328613"/>
              <a:gd name="connsiteX230" fmla="*/ 307975 w 319088"/>
              <a:gd name="connsiteY230" fmla="*/ 119347 h 328613"/>
              <a:gd name="connsiteX231" fmla="*/ 307975 w 319088"/>
              <a:gd name="connsiteY231" fmla="*/ 118043 h 328613"/>
              <a:gd name="connsiteX232" fmla="*/ 307975 w 319088"/>
              <a:gd name="connsiteY232" fmla="*/ 90658 h 328613"/>
              <a:gd name="connsiteX233" fmla="*/ 306705 w 319088"/>
              <a:gd name="connsiteY233" fmla="*/ 89354 h 328613"/>
              <a:gd name="connsiteX234" fmla="*/ 290195 w 319088"/>
              <a:gd name="connsiteY234" fmla="*/ 84138 h 328613"/>
              <a:gd name="connsiteX235" fmla="*/ 288925 w 319088"/>
              <a:gd name="connsiteY235" fmla="*/ 84138 h 328613"/>
              <a:gd name="connsiteX236" fmla="*/ 260350 w 319088"/>
              <a:gd name="connsiteY236" fmla="*/ 77788 h 328613"/>
              <a:gd name="connsiteX237" fmla="*/ 260350 w 319088"/>
              <a:gd name="connsiteY237" fmla="*/ 79058 h 328613"/>
              <a:gd name="connsiteX238" fmla="*/ 260350 w 319088"/>
              <a:gd name="connsiteY238" fmla="*/ 109538 h 328613"/>
              <a:gd name="connsiteX239" fmla="*/ 261584 w 319088"/>
              <a:gd name="connsiteY239" fmla="*/ 110808 h 328613"/>
              <a:gd name="connsiteX240" fmla="*/ 280105 w 319088"/>
              <a:gd name="connsiteY240" fmla="*/ 115888 h 328613"/>
              <a:gd name="connsiteX241" fmla="*/ 281340 w 319088"/>
              <a:gd name="connsiteY241" fmla="*/ 114618 h 328613"/>
              <a:gd name="connsiteX242" fmla="*/ 282575 w 319088"/>
              <a:gd name="connsiteY242" fmla="*/ 113348 h 328613"/>
              <a:gd name="connsiteX243" fmla="*/ 282575 w 319088"/>
              <a:gd name="connsiteY243" fmla="*/ 85408 h 328613"/>
              <a:gd name="connsiteX244" fmla="*/ 281340 w 319088"/>
              <a:gd name="connsiteY244" fmla="*/ 82868 h 328613"/>
              <a:gd name="connsiteX245" fmla="*/ 262819 w 319088"/>
              <a:gd name="connsiteY245" fmla="*/ 77788 h 328613"/>
              <a:gd name="connsiteX246" fmla="*/ 260350 w 319088"/>
              <a:gd name="connsiteY246" fmla="*/ 77788 h 328613"/>
              <a:gd name="connsiteX247" fmla="*/ 29210 w 319088"/>
              <a:gd name="connsiteY247" fmla="*/ 63500 h 328613"/>
              <a:gd name="connsiteX248" fmla="*/ 12700 w 319088"/>
              <a:gd name="connsiteY248" fmla="*/ 73731 h 328613"/>
              <a:gd name="connsiteX249" fmla="*/ 12700 w 319088"/>
              <a:gd name="connsiteY249" fmla="*/ 75009 h 328613"/>
              <a:gd name="connsiteX250" fmla="*/ 12700 w 319088"/>
              <a:gd name="connsiteY250" fmla="*/ 106980 h 328613"/>
              <a:gd name="connsiteX251" fmla="*/ 12700 w 319088"/>
              <a:gd name="connsiteY251" fmla="*/ 108259 h 328613"/>
              <a:gd name="connsiteX252" fmla="*/ 13970 w 319088"/>
              <a:gd name="connsiteY252" fmla="*/ 109538 h 328613"/>
              <a:gd name="connsiteX253" fmla="*/ 15240 w 319088"/>
              <a:gd name="connsiteY253" fmla="*/ 108259 h 328613"/>
              <a:gd name="connsiteX254" fmla="*/ 31750 w 319088"/>
              <a:gd name="connsiteY254" fmla="*/ 101865 h 328613"/>
              <a:gd name="connsiteX255" fmla="*/ 31750 w 319088"/>
              <a:gd name="connsiteY255" fmla="*/ 99307 h 328613"/>
              <a:gd name="connsiteX256" fmla="*/ 31750 w 319088"/>
              <a:gd name="connsiteY256" fmla="*/ 66058 h 328613"/>
              <a:gd name="connsiteX257" fmla="*/ 31750 w 319088"/>
              <a:gd name="connsiteY257" fmla="*/ 63500 h 328613"/>
              <a:gd name="connsiteX258" fmla="*/ 29210 w 319088"/>
              <a:gd name="connsiteY258" fmla="*/ 63500 h 328613"/>
              <a:gd name="connsiteX259" fmla="*/ 156868 w 319088"/>
              <a:gd name="connsiteY259" fmla="*/ 47625 h 328613"/>
              <a:gd name="connsiteX260" fmla="*/ 155575 w 319088"/>
              <a:gd name="connsiteY260" fmla="*/ 48920 h 328613"/>
              <a:gd name="connsiteX261" fmla="*/ 155575 w 319088"/>
              <a:gd name="connsiteY261" fmla="*/ 89067 h 328613"/>
              <a:gd name="connsiteX262" fmla="*/ 156868 w 319088"/>
              <a:gd name="connsiteY262" fmla="*/ 90363 h 328613"/>
              <a:gd name="connsiteX263" fmla="*/ 187913 w 319088"/>
              <a:gd name="connsiteY263" fmla="*/ 96838 h 328613"/>
              <a:gd name="connsiteX264" fmla="*/ 189206 w 319088"/>
              <a:gd name="connsiteY264" fmla="*/ 96838 h 328613"/>
              <a:gd name="connsiteX265" fmla="*/ 190500 w 319088"/>
              <a:gd name="connsiteY265" fmla="*/ 96838 h 328613"/>
              <a:gd name="connsiteX266" fmla="*/ 190500 w 319088"/>
              <a:gd name="connsiteY266" fmla="*/ 95543 h 328613"/>
              <a:gd name="connsiteX267" fmla="*/ 190500 w 319088"/>
              <a:gd name="connsiteY267" fmla="*/ 57986 h 328613"/>
              <a:gd name="connsiteX268" fmla="*/ 189206 w 319088"/>
              <a:gd name="connsiteY268" fmla="*/ 56691 h 328613"/>
              <a:gd name="connsiteX269" fmla="*/ 158162 w 319088"/>
              <a:gd name="connsiteY269" fmla="*/ 47625 h 328613"/>
              <a:gd name="connsiteX270" fmla="*/ 156868 w 319088"/>
              <a:gd name="connsiteY270" fmla="*/ 47625 h 328613"/>
              <a:gd name="connsiteX271" fmla="*/ 73629 w 319088"/>
              <a:gd name="connsiteY271" fmla="*/ 34925 h 328613"/>
              <a:gd name="connsiteX272" fmla="*/ 49212 w 319088"/>
              <a:gd name="connsiteY272" fmla="*/ 50511 h 328613"/>
              <a:gd name="connsiteX273" fmla="*/ 49212 w 319088"/>
              <a:gd name="connsiteY273" fmla="*/ 51810 h 328613"/>
              <a:gd name="connsiteX274" fmla="*/ 49212 w 319088"/>
              <a:gd name="connsiteY274" fmla="*/ 90776 h 328613"/>
              <a:gd name="connsiteX275" fmla="*/ 49212 w 319088"/>
              <a:gd name="connsiteY275" fmla="*/ 92075 h 328613"/>
              <a:gd name="connsiteX276" fmla="*/ 50497 w 319088"/>
              <a:gd name="connsiteY276" fmla="*/ 92075 h 328613"/>
              <a:gd name="connsiteX277" fmla="*/ 51782 w 319088"/>
              <a:gd name="connsiteY277" fmla="*/ 92075 h 328613"/>
              <a:gd name="connsiteX278" fmla="*/ 76200 w 319088"/>
              <a:gd name="connsiteY278" fmla="*/ 81684 h 328613"/>
              <a:gd name="connsiteX279" fmla="*/ 76200 w 319088"/>
              <a:gd name="connsiteY279" fmla="*/ 79086 h 328613"/>
              <a:gd name="connsiteX280" fmla="*/ 76200 w 319088"/>
              <a:gd name="connsiteY280" fmla="*/ 36224 h 328613"/>
              <a:gd name="connsiteX281" fmla="*/ 76200 w 319088"/>
              <a:gd name="connsiteY281" fmla="*/ 34925 h 328613"/>
              <a:gd name="connsiteX282" fmla="*/ 73629 w 319088"/>
              <a:gd name="connsiteY282" fmla="*/ 34925 h 328613"/>
              <a:gd name="connsiteX283" fmla="*/ 100012 w 319088"/>
              <a:gd name="connsiteY283" fmla="*/ 30163 h 328613"/>
              <a:gd name="connsiteX284" fmla="*/ 100012 w 319088"/>
              <a:gd name="connsiteY284" fmla="*/ 32747 h 328613"/>
              <a:gd name="connsiteX285" fmla="*/ 100012 w 319088"/>
              <a:gd name="connsiteY285" fmla="*/ 76681 h 328613"/>
              <a:gd name="connsiteX286" fmla="*/ 101311 w 319088"/>
              <a:gd name="connsiteY286" fmla="*/ 77973 h 328613"/>
              <a:gd name="connsiteX287" fmla="*/ 140277 w 319088"/>
              <a:gd name="connsiteY287" fmla="*/ 85726 h 328613"/>
              <a:gd name="connsiteX288" fmla="*/ 141576 w 319088"/>
              <a:gd name="connsiteY288" fmla="*/ 85726 h 328613"/>
              <a:gd name="connsiteX289" fmla="*/ 142875 w 319088"/>
              <a:gd name="connsiteY289" fmla="*/ 84434 h 328613"/>
              <a:gd name="connsiteX290" fmla="*/ 142875 w 319088"/>
              <a:gd name="connsiteY290" fmla="*/ 43085 h 328613"/>
              <a:gd name="connsiteX291" fmla="*/ 141576 w 319088"/>
              <a:gd name="connsiteY291" fmla="*/ 41792 h 328613"/>
              <a:gd name="connsiteX292" fmla="*/ 102610 w 319088"/>
              <a:gd name="connsiteY292" fmla="*/ 30163 h 328613"/>
              <a:gd name="connsiteX293" fmla="*/ 100012 w 319088"/>
              <a:gd name="connsiteY293" fmla="*/ 30163 h 328613"/>
              <a:gd name="connsiteX294" fmla="*/ 87846 w 319088"/>
              <a:gd name="connsiteY294" fmla="*/ 0 h 328613"/>
              <a:gd name="connsiteX295" fmla="*/ 90430 w 319088"/>
              <a:gd name="connsiteY295" fmla="*/ 0 h 328613"/>
              <a:gd name="connsiteX296" fmla="*/ 204113 w 319088"/>
              <a:gd name="connsiteY296" fmla="*/ 37667 h 328613"/>
              <a:gd name="connsiteX297" fmla="*/ 207988 w 319088"/>
              <a:gd name="connsiteY297" fmla="*/ 42863 h 328613"/>
              <a:gd name="connsiteX298" fmla="*/ 207988 w 319088"/>
              <a:gd name="connsiteY298" fmla="*/ 70139 h 328613"/>
              <a:gd name="connsiteX299" fmla="*/ 248036 w 319088"/>
              <a:gd name="connsiteY299" fmla="*/ 54552 h 328613"/>
              <a:gd name="connsiteX300" fmla="*/ 250619 w 319088"/>
              <a:gd name="connsiteY300" fmla="*/ 53253 h 328613"/>
              <a:gd name="connsiteX301" fmla="*/ 251911 w 319088"/>
              <a:gd name="connsiteY301" fmla="*/ 53253 h 328613"/>
              <a:gd name="connsiteX302" fmla="*/ 315213 w 319088"/>
              <a:gd name="connsiteY302" fmla="*/ 74035 h 328613"/>
              <a:gd name="connsiteX303" fmla="*/ 319088 w 319088"/>
              <a:gd name="connsiteY303" fmla="*/ 80530 h 328613"/>
              <a:gd name="connsiteX304" fmla="*/ 319088 w 319088"/>
              <a:gd name="connsiteY304" fmla="*/ 266267 h 328613"/>
              <a:gd name="connsiteX305" fmla="*/ 315213 w 319088"/>
              <a:gd name="connsiteY305" fmla="*/ 271463 h 328613"/>
              <a:gd name="connsiteX306" fmla="*/ 251911 w 319088"/>
              <a:gd name="connsiteY306" fmla="*/ 287049 h 328613"/>
              <a:gd name="connsiteX307" fmla="*/ 204113 w 319088"/>
              <a:gd name="connsiteY307" fmla="*/ 300038 h 328613"/>
              <a:gd name="connsiteX308" fmla="*/ 89138 w 319088"/>
              <a:gd name="connsiteY308" fmla="*/ 328613 h 328613"/>
              <a:gd name="connsiteX309" fmla="*/ 87846 w 319088"/>
              <a:gd name="connsiteY309" fmla="*/ 328613 h 328613"/>
              <a:gd name="connsiteX310" fmla="*/ 85262 w 319088"/>
              <a:gd name="connsiteY310" fmla="*/ 328613 h 328613"/>
              <a:gd name="connsiteX311" fmla="*/ 2583 w 319088"/>
              <a:gd name="connsiteY311" fmla="*/ 281854 h 328613"/>
              <a:gd name="connsiteX312" fmla="*/ 0 w 319088"/>
              <a:gd name="connsiteY312" fmla="*/ 277957 h 328613"/>
              <a:gd name="connsiteX313" fmla="*/ 0 w 319088"/>
              <a:gd name="connsiteY313" fmla="*/ 64943 h 328613"/>
              <a:gd name="connsiteX314" fmla="*/ 1292 w 319088"/>
              <a:gd name="connsiteY314" fmla="*/ 61047 h 328613"/>
              <a:gd name="connsiteX315" fmla="*/ 85262 w 319088"/>
              <a:gd name="connsiteY315" fmla="*/ 1299 h 328613"/>
              <a:gd name="connsiteX316" fmla="*/ 87846 w 319088"/>
              <a:gd name="connsiteY316" fmla="*/ 0 h 328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</a:cxnLst>
            <a:rect l="l" t="t" r="r" b="b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0" name="椭圆 17"/>
          <p:cNvSpPr/>
          <p:nvPr/>
        </p:nvSpPr>
        <p:spPr>
          <a:xfrm>
            <a:off x="3753926" y="1681512"/>
            <a:ext cx="256531" cy="266592"/>
          </a:xfrm>
          <a:custGeom>
            <a:gdLst>
              <a:gd name="connsiteX0" fmla="*/ 200025 w 323850"/>
              <a:gd name="connsiteY0" fmla="*/ 303213 h 336550"/>
              <a:gd name="connsiteX1" fmla="*/ 188912 w 323850"/>
              <a:gd name="connsiteY1" fmla="*/ 314326 h 336550"/>
              <a:gd name="connsiteX2" fmla="*/ 200025 w 323850"/>
              <a:gd name="connsiteY2" fmla="*/ 325439 h 336550"/>
              <a:gd name="connsiteX3" fmla="*/ 211138 w 323850"/>
              <a:gd name="connsiteY3" fmla="*/ 314326 h 336550"/>
              <a:gd name="connsiteX4" fmla="*/ 200025 w 323850"/>
              <a:gd name="connsiteY4" fmla="*/ 303213 h 336550"/>
              <a:gd name="connsiteX5" fmla="*/ 267890 w 323850"/>
              <a:gd name="connsiteY5" fmla="*/ 200026 h 336550"/>
              <a:gd name="connsiteX6" fmla="*/ 306529 w 323850"/>
              <a:gd name="connsiteY6" fmla="*/ 200026 h 336550"/>
              <a:gd name="connsiteX7" fmla="*/ 323850 w 323850"/>
              <a:gd name="connsiteY7" fmla="*/ 217105 h 336550"/>
              <a:gd name="connsiteX8" fmla="*/ 323850 w 323850"/>
              <a:gd name="connsiteY8" fmla="*/ 219733 h 336550"/>
              <a:gd name="connsiteX9" fmla="*/ 306529 w 323850"/>
              <a:gd name="connsiteY9" fmla="*/ 238126 h 336550"/>
              <a:gd name="connsiteX10" fmla="*/ 267890 w 323850"/>
              <a:gd name="connsiteY10" fmla="*/ 238126 h 336550"/>
              <a:gd name="connsiteX11" fmla="*/ 249237 w 323850"/>
              <a:gd name="connsiteY11" fmla="*/ 219733 h 336550"/>
              <a:gd name="connsiteX12" fmla="*/ 249237 w 323850"/>
              <a:gd name="connsiteY12" fmla="*/ 217105 h 336550"/>
              <a:gd name="connsiteX13" fmla="*/ 267890 w 323850"/>
              <a:gd name="connsiteY13" fmla="*/ 200026 h 336550"/>
              <a:gd name="connsiteX14" fmla="*/ 267890 w 323850"/>
              <a:gd name="connsiteY14" fmla="*/ 155576 h 336550"/>
              <a:gd name="connsiteX15" fmla="*/ 306529 w 323850"/>
              <a:gd name="connsiteY15" fmla="*/ 155576 h 336550"/>
              <a:gd name="connsiteX16" fmla="*/ 323850 w 323850"/>
              <a:gd name="connsiteY16" fmla="*/ 172528 h 336550"/>
              <a:gd name="connsiteX17" fmla="*/ 323850 w 323850"/>
              <a:gd name="connsiteY17" fmla="*/ 175137 h 336550"/>
              <a:gd name="connsiteX18" fmla="*/ 306529 w 323850"/>
              <a:gd name="connsiteY18" fmla="*/ 192089 h 336550"/>
              <a:gd name="connsiteX19" fmla="*/ 267890 w 323850"/>
              <a:gd name="connsiteY19" fmla="*/ 192089 h 336550"/>
              <a:gd name="connsiteX20" fmla="*/ 249237 w 323850"/>
              <a:gd name="connsiteY20" fmla="*/ 175137 h 336550"/>
              <a:gd name="connsiteX21" fmla="*/ 249237 w 323850"/>
              <a:gd name="connsiteY21" fmla="*/ 172528 h 336550"/>
              <a:gd name="connsiteX22" fmla="*/ 267890 w 323850"/>
              <a:gd name="connsiteY22" fmla="*/ 155576 h 336550"/>
              <a:gd name="connsiteX23" fmla="*/ 175670 w 323850"/>
              <a:gd name="connsiteY23" fmla="*/ 15876 h 336550"/>
              <a:gd name="connsiteX24" fmla="*/ 173037 w 323850"/>
              <a:gd name="connsiteY24" fmla="*/ 19686 h 336550"/>
              <a:gd name="connsiteX25" fmla="*/ 175670 w 323850"/>
              <a:gd name="connsiteY25" fmla="*/ 22226 h 336550"/>
              <a:gd name="connsiteX26" fmla="*/ 224379 w 323850"/>
              <a:gd name="connsiteY26" fmla="*/ 22226 h 336550"/>
              <a:gd name="connsiteX27" fmla="*/ 227012 w 323850"/>
              <a:gd name="connsiteY27" fmla="*/ 19686 h 336550"/>
              <a:gd name="connsiteX28" fmla="*/ 224379 w 323850"/>
              <a:gd name="connsiteY28" fmla="*/ 15876 h 336550"/>
              <a:gd name="connsiteX29" fmla="*/ 175670 w 323850"/>
              <a:gd name="connsiteY29" fmla="*/ 15876 h 336550"/>
              <a:gd name="connsiteX30" fmla="*/ 125064 w 323850"/>
              <a:gd name="connsiteY30" fmla="*/ 0 h 336550"/>
              <a:gd name="connsiteX31" fmla="*/ 276458 w 323850"/>
              <a:gd name="connsiteY31" fmla="*/ 0 h 336550"/>
              <a:gd name="connsiteX32" fmla="*/ 298837 w 323850"/>
              <a:gd name="connsiteY32" fmla="*/ 22349 h 336550"/>
              <a:gd name="connsiteX33" fmla="*/ 298837 w 323850"/>
              <a:gd name="connsiteY33" fmla="*/ 109116 h 336550"/>
              <a:gd name="connsiteX34" fmla="*/ 306736 w 323850"/>
              <a:gd name="connsiteY34" fmla="*/ 109116 h 336550"/>
              <a:gd name="connsiteX35" fmla="*/ 323850 w 323850"/>
              <a:gd name="connsiteY35" fmla="*/ 127521 h 336550"/>
              <a:gd name="connsiteX36" fmla="*/ 323850 w 323850"/>
              <a:gd name="connsiteY36" fmla="*/ 130150 h 336550"/>
              <a:gd name="connsiteX37" fmla="*/ 306736 w 323850"/>
              <a:gd name="connsiteY37" fmla="*/ 147241 h 336550"/>
              <a:gd name="connsiteX38" fmla="*/ 268559 w 323850"/>
              <a:gd name="connsiteY38" fmla="*/ 147241 h 336550"/>
              <a:gd name="connsiteX39" fmla="*/ 250128 w 323850"/>
              <a:gd name="connsiteY39" fmla="*/ 130150 h 336550"/>
              <a:gd name="connsiteX40" fmla="*/ 250128 w 323850"/>
              <a:gd name="connsiteY40" fmla="*/ 127521 h 336550"/>
              <a:gd name="connsiteX41" fmla="*/ 268559 w 323850"/>
              <a:gd name="connsiteY41" fmla="*/ 109116 h 336550"/>
              <a:gd name="connsiteX42" fmla="*/ 272508 w 323850"/>
              <a:gd name="connsiteY42" fmla="*/ 109116 h 336550"/>
              <a:gd name="connsiteX43" fmla="*/ 283040 w 323850"/>
              <a:gd name="connsiteY43" fmla="*/ 109116 h 336550"/>
              <a:gd name="connsiteX44" fmla="*/ 283040 w 323850"/>
              <a:gd name="connsiteY44" fmla="*/ 35496 h 336550"/>
              <a:gd name="connsiteX45" fmla="*/ 118481 w 323850"/>
              <a:gd name="connsiteY45" fmla="*/ 35496 h 336550"/>
              <a:gd name="connsiteX46" fmla="*/ 118481 w 323850"/>
              <a:gd name="connsiteY46" fmla="*/ 76250 h 336550"/>
              <a:gd name="connsiteX47" fmla="*/ 155342 w 323850"/>
              <a:gd name="connsiteY47" fmla="*/ 56530 h 336550"/>
              <a:gd name="connsiteX48" fmla="*/ 184305 w 323850"/>
              <a:gd name="connsiteY48" fmla="*/ 74935 h 336550"/>
              <a:gd name="connsiteX49" fmla="*/ 139545 w 323850"/>
              <a:gd name="connsiteY49" fmla="*/ 117004 h 336550"/>
              <a:gd name="connsiteX50" fmla="*/ 118481 w 323850"/>
              <a:gd name="connsiteY50" fmla="*/ 131465 h 336550"/>
              <a:gd name="connsiteX51" fmla="*/ 118481 w 323850"/>
              <a:gd name="connsiteY51" fmla="*/ 294481 h 336550"/>
              <a:gd name="connsiteX52" fmla="*/ 283040 w 323850"/>
              <a:gd name="connsiteY52" fmla="*/ 294481 h 336550"/>
              <a:gd name="connsiteX53" fmla="*/ 283040 w 323850"/>
              <a:gd name="connsiteY53" fmla="*/ 282649 h 336550"/>
              <a:gd name="connsiteX54" fmla="*/ 268559 w 323850"/>
              <a:gd name="connsiteY54" fmla="*/ 282649 h 336550"/>
              <a:gd name="connsiteX55" fmla="*/ 250128 w 323850"/>
              <a:gd name="connsiteY55" fmla="*/ 264244 h 336550"/>
              <a:gd name="connsiteX56" fmla="*/ 250128 w 323850"/>
              <a:gd name="connsiteY56" fmla="*/ 262930 h 336550"/>
              <a:gd name="connsiteX57" fmla="*/ 268559 w 323850"/>
              <a:gd name="connsiteY57" fmla="*/ 244525 h 336550"/>
              <a:gd name="connsiteX58" fmla="*/ 306736 w 323850"/>
              <a:gd name="connsiteY58" fmla="*/ 244525 h 336550"/>
              <a:gd name="connsiteX59" fmla="*/ 323850 w 323850"/>
              <a:gd name="connsiteY59" fmla="*/ 262930 h 336550"/>
              <a:gd name="connsiteX60" fmla="*/ 323850 w 323850"/>
              <a:gd name="connsiteY60" fmla="*/ 264244 h 336550"/>
              <a:gd name="connsiteX61" fmla="*/ 306736 w 323850"/>
              <a:gd name="connsiteY61" fmla="*/ 282649 h 336550"/>
              <a:gd name="connsiteX62" fmla="*/ 301470 w 323850"/>
              <a:gd name="connsiteY62" fmla="*/ 282649 h 336550"/>
              <a:gd name="connsiteX63" fmla="*/ 298837 w 323850"/>
              <a:gd name="connsiteY63" fmla="*/ 282649 h 336550"/>
              <a:gd name="connsiteX64" fmla="*/ 298837 w 323850"/>
              <a:gd name="connsiteY64" fmla="*/ 314201 h 336550"/>
              <a:gd name="connsiteX65" fmla="*/ 276458 w 323850"/>
              <a:gd name="connsiteY65" fmla="*/ 336550 h 336550"/>
              <a:gd name="connsiteX66" fmla="*/ 125064 w 323850"/>
              <a:gd name="connsiteY66" fmla="*/ 336550 h 336550"/>
              <a:gd name="connsiteX67" fmla="*/ 102684 w 323850"/>
              <a:gd name="connsiteY67" fmla="*/ 314201 h 336550"/>
              <a:gd name="connsiteX68" fmla="*/ 102684 w 323850"/>
              <a:gd name="connsiteY68" fmla="*/ 287908 h 336550"/>
              <a:gd name="connsiteX69" fmla="*/ 75038 w 323850"/>
              <a:gd name="connsiteY69" fmla="*/ 287908 h 336550"/>
              <a:gd name="connsiteX70" fmla="*/ 13164 w 323850"/>
              <a:gd name="connsiteY70" fmla="*/ 255042 h 336550"/>
              <a:gd name="connsiteX71" fmla="*/ 11848 w 323850"/>
              <a:gd name="connsiteY71" fmla="*/ 253727 h 336550"/>
              <a:gd name="connsiteX72" fmla="*/ 9215 w 323850"/>
              <a:gd name="connsiteY72" fmla="*/ 249783 h 336550"/>
              <a:gd name="connsiteX73" fmla="*/ 7899 w 323850"/>
              <a:gd name="connsiteY73" fmla="*/ 244525 h 336550"/>
              <a:gd name="connsiteX74" fmla="*/ 6582 w 323850"/>
              <a:gd name="connsiteY74" fmla="*/ 240581 h 336550"/>
              <a:gd name="connsiteX75" fmla="*/ 2633 w 323850"/>
              <a:gd name="connsiteY75" fmla="*/ 231378 h 336550"/>
              <a:gd name="connsiteX76" fmla="*/ 2633 w 323850"/>
              <a:gd name="connsiteY76" fmla="*/ 228749 h 336550"/>
              <a:gd name="connsiteX77" fmla="*/ 0 w 323850"/>
              <a:gd name="connsiteY77" fmla="*/ 219546 h 336550"/>
              <a:gd name="connsiteX78" fmla="*/ 0 w 323850"/>
              <a:gd name="connsiteY78" fmla="*/ 215602 h 336550"/>
              <a:gd name="connsiteX79" fmla="*/ 0 w 323850"/>
              <a:gd name="connsiteY79" fmla="*/ 202456 h 336550"/>
              <a:gd name="connsiteX80" fmla="*/ 40810 w 323850"/>
              <a:gd name="connsiteY80" fmla="*/ 119633 h 336550"/>
              <a:gd name="connsiteX81" fmla="*/ 102684 w 323850"/>
              <a:gd name="connsiteY81" fmla="*/ 85452 h 336550"/>
              <a:gd name="connsiteX82" fmla="*/ 102684 w 323850"/>
              <a:gd name="connsiteY82" fmla="*/ 22349 h 336550"/>
              <a:gd name="connsiteX83" fmla="*/ 125064 w 323850"/>
              <a:gd name="connsiteY83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323850" h="336550">
                <a:moveTo>
                  <a:pt x="200025" y="303213"/>
                </a:moveTo>
                <a:cubicBezTo>
                  <a:pt x="193887" y="303213"/>
                  <a:pt x="188912" y="308188"/>
                  <a:pt x="188912" y="314326"/>
                </a:cubicBezTo>
                <a:cubicBezTo>
                  <a:pt x="188912" y="320464"/>
                  <a:pt x="193887" y="325439"/>
                  <a:pt x="200025" y="325439"/>
                </a:cubicBezTo>
                <a:cubicBezTo>
                  <a:pt x="206163" y="325439"/>
                  <a:pt x="211138" y="320464"/>
                  <a:pt x="211138" y="314326"/>
                </a:cubicBezTo>
                <a:cubicBezTo>
                  <a:pt x="211138" y="308188"/>
                  <a:pt x="206163" y="303213"/>
                  <a:pt x="200025" y="303213"/>
                </a:cubicBezTo>
                <a:close/>
                <a:moveTo>
                  <a:pt x="267890" y="200026"/>
                </a:moveTo>
                <a:cubicBezTo>
                  <a:pt x="267890" y="200026"/>
                  <a:pt x="267890" y="200026"/>
                  <a:pt x="306529" y="200026"/>
                </a:cubicBezTo>
                <a:cubicBezTo>
                  <a:pt x="315856" y="200026"/>
                  <a:pt x="323850" y="207909"/>
                  <a:pt x="323850" y="217105"/>
                </a:cubicBezTo>
                <a:cubicBezTo>
                  <a:pt x="323850" y="217105"/>
                  <a:pt x="323850" y="217105"/>
                  <a:pt x="323850" y="219733"/>
                </a:cubicBezTo>
                <a:cubicBezTo>
                  <a:pt x="323850" y="228929"/>
                  <a:pt x="315856" y="238126"/>
                  <a:pt x="306529" y="238126"/>
                </a:cubicBezTo>
                <a:cubicBezTo>
                  <a:pt x="306529" y="238126"/>
                  <a:pt x="306529" y="238126"/>
                  <a:pt x="267890" y="238126"/>
                </a:cubicBezTo>
                <a:cubicBezTo>
                  <a:pt x="257231" y="238126"/>
                  <a:pt x="249237" y="228929"/>
                  <a:pt x="249237" y="219733"/>
                </a:cubicBezTo>
                <a:cubicBezTo>
                  <a:pt x="249237" y="219733"/>
                  <a:pt x="249237" y="219733"/>
                  <a:pt x="249237" y="217105"/>
                </a:cubicBezTo>
                <a:cubicBezTo>
                  <a:pt x="249237" y="207909"/>
                  <a:pt x="257231" y="200026"/>
                  <a:pt x="267890" y="200026"/>
                </a:cubicBezTo>
                <a:close/>
                <a:moveTo>
                  <a:pt x="267890" y="155576"/>
                </a:moveTo>
                <a:cubicBezTo>
                  <a:pt x="267890" y="155576"/>
                  <a:pt x="267890" y="155576"/>
                  <a:pt x="306529" y="155576"/>
                </a:cubicBezTo>
                <a:cubicBezTo>
                  <a:pt x="315856" y="155576"/>
                  <a:pt x="323850" y="163400"/>
                  <a:pt x="323850" y="172528"/>
                </a:cubicBezTo>
                <a:cubicBezTo>
                  <a:pt x="323850" y="172528"/>
                  <a:pt x="323850" y="172528"/>
                  <a:pt x="323850" y="175137"/>
                </a:cubicBezTo>
                <a:cubicBezTo>
                  <a:pt x="323850" y="184265"/>
                  <a:pt x="315856" y="192089"/>
                  <a:pt x="306529" y="192089"/>
                </a:cubicBezTo>
                <a:cubicBezTo>
                  <a:pt x="306529" y="192089"/>
                  <a:pt x="306529" y="192089"/>
                  <a:pt x="267890" y="192089"/>
                </a:cubicBezTo>
                <a:cubicBezTo>
                  <a:pt x="257231" y="192089"/>
                  <a:pt x="249237" y="184265"/>
                  <a:pt x="249237" y="175137"/>
                </a:cubicBezTo>
                <a:cubicBezTo>
                  <a:pt x="249237" y="175137"/>
                  <a:pt x="249237" y="175137"/>
                  <a:pt x="249237" y="172528"/>
                </a:cubicBezTo>
                <a:cubicBezTo>
                  <a:pt x="249237" y="163400"/>
                  <a:pt x="257231" y="155576"/>
                  <a:pt x="267890" y="155576"/>
                </a:cubicBezTo>
                <a:close/>
                <a:moveTo>
                  <a:pt x="175670" y="15876"/>
                </a:moveTo>
                <a:cubicBezTo>
                  <a:pt x="174353" y="15876"/>
                  <a:pt x="173037" y="17146"/>
                  <a:pt x="173037" y="19686"/>
                </a:cubicBezTo>
                <a:cubicBezTo>
                  <a:pt x="173037" y="20956"/>
                  <a:pt x="174353" y="22226"/>
                  <a:pt x="175670" y="22226"/>
                </a:cubicBezTo>
                <a:cubicBezTo>
                  <a:pt x="175670" y="22226"/>
                  <a:pt x="175670" y="22226"/>
                  <a:pt x="224379" y="22226"/>
                </a:cubicBezTo>
                <a:cubicBezTo>
                  <a:pt x="225695" y="22226"/>
                  <a:pt x="227012" y="20956"/>
                  <a:pt x="227012" y="19686"/>
                </a:cubicBezTo>
                <a:cubicBezTo>
                  <a:pt x="227012" y="17146"/>
                  <a:pt x="225695" y="15876"/>
                  <a:pt x="224379" y="15876"/>
                </a:cubicBezTo>
                <a:cubicBezTo>
                  <a:pt x="224379" y="15876"/>
                  <a:pt x="224379" y="15876"/>
                  <a:pt x="175670" y="15876"/>
                </a:cubicBezTo>
                <a:close/>
                <a:moveTo>
                  <a:pt x="125064" y="0"/>
                </a:moveTo>
                <a:cubicBezTo>
                  <a:pt x="125064" y="0"/>
                  <a:pt x="125064" y="0"/>
                  <a:pt x="276458" y="0"/>
                </a:cubicBezTo>
                <a:cubicBezTo>
                  <a:pt x="288306" y="0"/>
                  <a:pt x="298837" y="10517"/>
                  <a:pt x="298837" y="22349"/>
                </a:cubicBezTo>
                <a:cubicBezTo>
                  <a:pt x="298837" y="22349"/>
                  <a:pt x="298837" y="22349"/>
                  <a:pt x="298837" y="109116"/>
                </a:cubicBezTo>
                <a:cubicBezTo>
                  <a:pt x="298837" y="109116"/>
                  <a:pt x="298837" y="109116"/>
                  <a:pt x="306736" y="109116"/>
                </a:cubicBezTo>
                <a:cubicBezTo>
                  <a:pt x="315951" y="109116"/>
                  <a:pt x="323850" y="118318"/>
                  <a:pt x="323850" y="127521"/>
                </a:cubicBezTo>
                <a:cubicBezTo>
                  <a:pt x="323850" y="127521"/>
                  <a:pt x="323850" y="127521"/>
                  <a:pt x="323850" y="130150"/>
                </a:cubicBezTo>
                <a:cubicBezTo>
                  <a:pt x="323850" y="139353"/>
                  <a:pt x="315951" y="147241"/>
                  <a:pt x="306736" y="147241"/>
                </a:cubicBezTo>
                <a:cubicBezTo>
                  <a:pt x="306736" y="147241"/>
                  <a:pt x="306736" y="147241"/>
                  <a:pt x="268559" y="147241"/>
                </a:cubicBezTo>
                <a:cubicBezTo>
                  <a:pt x="258027" y="147241"/>
                  <a:pt x="250128" y="139353"/>
                  <a:pt x="250128" y="130150"/>
                </a:cubicBezTo>
                <a:cubicBezTo>
                  <a:pt x="250128" y="130150"/>
                  <a:pt x="250128" y="130150"/>
                  <a:pt x="250128" y="127521"/>
                </a:cubicBezTo>
                <a:cubicBezTo>
                  <a:pt x="250128" y="118318"/>
                  <a:pt x="258027" y="109116"/>
                  <a:pt x="268559" y="109116"/>
                </a:cubicBezTo>
                <a:cubicBezTo>
                  <a:pt x="268559" y="109116"/>
                  <a:pt x="268559" y="109116"/>
                  <a:pt x="272508" y="109116"/>
                </a:cubicBezTo>
                <a:cubicBezTo>
                  <a:pt x="272508" y="109116"/>
                  <a:pt x="272508" y="109116"/>
                  <a:pt x="283040" y="109116"/>
                </a:cubicBezTo>
                <a:cubicBezTo>
                  <a:pt x="283040" y="109116"/>
                  <a:pt x="283040" y="109116"/>
                  <a:pt x="283040" y="35496"/>
                </a:cubicBezTo>
                <a:cubicBezTo>
                  <a:pt x="283040" y="35496"/>
                  <a:pt x="283040" y="35496"/>
                  <a:pt x="118481" y="35496"/>
                </a:cubicBezTo>
                <a:cubicBezTo>
                  <a:pt x="118481" y="35496"/>
                  <a:pt x="118481" y="35496"/>
                  <a:pt x="118481" y="76250"/>
                </a:cubicBezTo>
                <a:cubicBezTo>
                  <a:pt x="134279" y="67047"/>
                  <a:pt x="148760" y="59159"/>
                  <a:pt x="155342" y="56530"/>
                </a:cubicBezTo>
                <a:cubicBezTo>
                  <a:pt x="176406" y="44698"/>
                  <a:pt x="188254" y="59159"/>
                  <a:pt x="184305" y="74935"/>
                </a:cubicBezTo>
                <a:cubicBezTo>
                  <a:pt x="181672" y="86767"/>
                  <a:pt x="160608" y="99913"/>
                  <a:pt x="139545" y="117004"/>
                </a:cubicBezTo>
                <a:cubicBezTo>
                  <a:pt x="134279" y="120948"/>
                  <a:pt x="126380" y="126206"/>
                  <a:pt x="118481" y="131465"/>
                </a:cubicBezTo>
                <a:cubicBezTo>
                  <a:pt x="118481" y="131465"/>
                  <a:pt x="118481" y="131465"/>
                  <a:pt x="118481" y="294481"/>
                </a:cubicBezTo>
                <a:cubicBezTo>
                  <a:pt x="118481" y="294481"/>
                  <a:pt x="118481" y="294481"/>
                  <a:pt x="283040" y="294481"/>
                </a:cubicBezTo>
                <a:cubicBezTo>
                  <a:pt x="283040" y="294481"/>
                  <a:pt x="283040" y="294481"/>
                  <a:pt x="283040" y="282649"/>
                </a:cubicBezTo>
                <a:cubicBezTo>
                  <a:pt x="283040" y="282649"/>
                  <a:pt x="283040" y="282649"/>
                  <a:pt x="268559" y="282649"/>
                </a:cubicBezTo>
                <a:cubicBezTo>
                  <a:pt x="258027" y="282649"/>
                  <a:pt x="250128" y="274762"/>
                  <a:pt x="250128" y="264244"/>
                </a:cubicBezTo>
                <a:cubicBezTo>
                  <a:pt x="250128" y="264244"/>
                  <a:pt x="250128" y="264244"/>
                  <a:pt x="250128" y="262930"/>
                </a:cubicBezTo>
                <a:cubicBezTo>
                  <a:pt x="250128" y="252413"/>
                  <a:pt x="258027" y="244525"/>
                  <a:pt x="268559" y="244525"/>
                </a:cubicBezTo>
                <a:cubicBezTo>
                  <a:pt x="268559" y="244525"/>
                  <a:pt x="268559" y="244525"/>
                  <a:pt x="306736" y="244525"/>
                </a:cubicBezTo>
                <a:cubicBezTo>
                  <a:pt x="315951" y="244525"/>
                  <a:pt x="323850" y="252413"/>
                  <a:pt x="323850" y="262930"/>
                </a:cubicBezTo>
                <a:cubicBezTo>
                  <a:pt x="323850" y="262930"/>
                  <a:pt x="323850" y="262930"/>
                  <a:pt x="323850" y="264244"/>
                </a:cubicBezTo>
                <a:cubicBezTo>
                  <a:pt x="323850" y="274762"/>
                  <a:pt x="315951" y="282649"/>
                  <a:pt x="306736" y="282649"/>
                </a:cubicBezTo>
                <a:cubicBezTo>
                  <a:pt x="306736" y="282649"/>
                  <a:pt x="306736" y="282649"/>
                  <a:pt x="301470" y="282649"/>
                </a:cubicBezTo>
                <a:cubicBezTo>
                  <a:pt x="301470" y="282649"/>
                  <a:pt x="301470" y="282649"/>
                  <a:pt x="298837" y="282649"/>
                </a:cubicBezTo>
                <a:cubicBezTo>
                  <a:pt x="298837" y="282649"/>
                  <a:pt x="298837" y="282649"/>
                  <a:pt x="298837" y="314201"/>
                </a:cubicBezTo>
                <a:cubicBezTo>
                  <a:pt x="298837" y="326033"/>
                  <a:pt x="288306" y="336550"/>
                  <a:pt x="276458" y="336550"/>
                </a:cubicBezTo>
                <a:cubicBezTo>
                  <a:pt x="276458" y="336550"/>
                  <a:pt x="276458" y="336550"/>
                  <a:pt x="125064" y="336550"/>
                </a:cubicBezTo>
                <a:cubicBezTo>
                  <a:pt x="113216" y="336550"/>
                  <a:pt x="102684" y="326033"/>
                  <a:pt x="102684" y="314201"/>
                </a:cubicBezTo>
                <a:cubicBezTo>
                  <a:pt x="102684" y="314201"/>
                  <a:pt x="102684" y="314201"/>
                  <a:pt x="102684" y="287908"/>
                </a:cubicBezTo>
                <a:cubicBezTo>
                  <a:pt x="102684" y="287908"/>
                  <a:pt x="102684" y="287908"/>
                  <a:pt x="75038" y="287908"/>
                </a:cubicBezTo>
                <a:cubicBezTo>
                  <a:pt x="75038" y="287908"/>
                  <a:pt x="35544" y="287908"/>
                  <a:pt x="13164" y="255042"/>
                </a:cubicBezTo>
                <a:cubicBezTo>
                  <a:pt x="13164" y="253727"/>
                  <a:pt x="13164" y="253727"/>
                  <a:pt x="11848" y="253727"/>
                </a:cubicBezTo>
                <a:cubicBezTo>
                  <a:pt x="11848" y="252413"/>
                  <a:pt x="10531" y="251098"/>
                  <a:pt x="9215" y="249783"/>
                </a:cubicBezTo>
                <a:cubicBezTo>
                  <a:pt x="9215" y="248469"/>
                  <a:pt x="7899" y="245839"/>
                  <a:pt x="7899" y="244525"/>
                </a:cubicBezTo>
                <a:cubicBezTo>
                  <a:pt x="6582" y="243210"/>
                  <a:pt x="6582" y="241895"/>
                  <a:pt x="6582" y="240581"/>
                </a:cubicBezTo>
                <a:cubicBezTo>
                  <a:pt x="5266" y="237951"/>
                  <a:pt x="3949" y="235322"/>
                  <a:pt x="2633" y="231378"/>
                </a:cubicBezTo>
                <a:cubicBezTo>
                  <a:pt x="2633" y="230063"/>
                  <a:pt x="2633" y="230063"/>
                  <a:pt x="2633" y="228749"/>
                </a:cubicBezTo>
                <a:cubicBezTo>
                  <a:pt x="1316" y="226120"/>
                  <a:pt x="1316" y="223490"/>
                  <a:pt x="0" y="219546"/>
                </a:cubicBezTo>
                <a:cubicBezTo>
                  <a:pt x="0" y="218232"/>
                  <a:pt x="0" y="216917"/>
                  <a:pt x="0" y="215602"/>
                </a:cubicBezTo>
                <a:cubicBezTo>
                  <a:pt x="0" y="211658"/>
                  <a:pt x="0" y="207714"/>
                  <a:pt x="0" y="202456"/>
                </a:cubicBezTo>
                <a:cubicBezTo>
                  <a:pt x="0" y="149870"/>
                  <a:pt x="23696" y="127521"/>
                  <a:pt x="40810" y="119633"/>
                </a:cubicBezTo>
                <a:cubicBezTo>
                  <a:pt x="40810" y="119633"/>
                  <a:pt x="72405" y="102543"/>
                  <a:pt x="102684" y="85452"/>
                </a:cubicBezTo>
                <a:cubicBezTo>
                  <a:pt x="102684" y="85452"/>
                  <a:pt x="102684" y="85452"/>
                  <a:pt x="102684" y="22349"/>
                </a:cubicBezTo>
                <a:cubicBezTo>
                  <a:pt x="102684" y="10517"/>
                  <a:pt x="113216" y="0"/>
                  <a:pt x="125064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椭圆 18"/>
          <p:cNvSpPr/>
          <p:nvPr/>
        </p:nvSpPr>
        <p:spPr>
          <a:xfrm>
            <a:off x="7303064" y="1800647"/>
            <a:ext cx="232639" cy="266592"/>
          </a:xfrm>
          <a:custGeom>
            <a:gdLst>
              <a:gd name="connsiteX0" fmla="*/ 123825 w 293688"/>
              <a:gd name="connsiteY0" fmla="*/ 284163 h 336550"/>
              <a:gd name="connsiteX1" fmla="*/ 123825 w 293688"/>
              <a:gd name="connsiteY1" fmla="*/ 312738 h 336550"/>
              <a:gd name="connsiteX2" fmla="*/ 169863 w 293688"/>
              <a:gd name="connsiteY2" fmla="*/ 312738 h 336550"/>
              <a:gd name="connsiteX3" fmla="*/ 169863 w 293688"/>
              <a:gd name="connsiteY3" fmla="*/ 284163 h 336550"/>
              <a:gd name="connsiteX4" fmla="*/ 233363 w 293688"/>
              <a:gd name="connsiteY4" fmla="*/ 58738 h 336550"/>
              <a:gd name="connsiteX5" fmla="*/ 233363 w 293688"/>
              <a:gd name="connsiteY5" fmla="*/ 97959 h 336550"/>
              <a:gd name="connsiteX6" fmla="*/ 233363 w 293688"/>
              <a:gd name="connsiteY6" fmla="*/ 103188 h 336550"/>
              <a:gd name="connsiteX7" fmla="*/ 263526 w 293688"/>
              <a:gd name="connsiteY7" fmla="*/ 74426 h 336550"/>
              <a:gd name="connsiteX8" fmla="*/ 263526 w 293688"/>
              <a:gd name="connsiteY8" fmla="*/ 58738 h 336550"/>
              <a:gd name="connsiteX9" fmla="*/ 30163 w 293688"/>
              <a:gd name="connsiteY9" fmla="*/ 58738 h 336550"/>
              <a:gd name="connsiteX10" fmla="*/ 30163 w 293688"/>
              <a:gd name="connsiteY10" fmla="*/ 74426 h 336550"/>
              <a:gd name="connsiteX11" fmla="*/ 60326 w 293688"/>
              <a:gd name="connsiteY11" fmla="*/ 103188 h 336550"/>
              <a:gd name="connsiteX12" fmla="*/ 60326 w 293688"/>
              <a:gd name="connsiteY12" fmla="*/ 97959 h 336550"/>
              <a:gd name="connsiteX13" fmla="*/ 60326 w 293688"/>
              <a:gd name="connsiteY13" fmla="*/ 58738 h 336550"/>
              <a:gd name="connsiteX14" fmla="*/ 30163 w 293688"/>
              <a:gd name="connsiteY14" fmla="*/ 58738 h 336550"/>
              <a:gd name="connsiteX15" fmla="*/ 142753 w 293688"/>
              <a:gd name="connsiteY15" fmla="*/ 46781 h 336550"/>
              <a:gd name="connsiteX16" fmla="*/ 133521 w 293688"/>
              <a:gd name="connsiteY16" fmla="*/ 67674 h 336550"/>
              <a:gd name="connsiteX17" fmla="*/ 109782 w 293688"/>
              <a:gd name="connsiteY17" fmla="*/ 70286 h 336550"/>
              <a:gd name="connsiteX18" fmla="*/ 107144 w 293688"/>
              <a:gd name="connsiteY18" fmla="*/ 78121 h 336550"/>
              <a:gd name="connsiteX19" fmla="*/ 125608 w 293688"/>
              <a:gd name="connsiteY19" fmla="*/ 93791 h 336550"/>
              <a:gd name="connsiteX20" fmla="*/ 119014 w 293688"/>
              <a:gd name="connsiteY20" fmla="*/ 115991 h 336550"/>
              <a:gd name="connsiteX21" fmla="*/ 126927 w 293688"/>
              <a:gd name="connsiteY21" fmla="*/ 121214 h 336550"/>
              <a:gd name="connsiteX22" fmla="*/ 146710 w 293688"/>
              <a:gd name="connsiteY22" fmla="*/ 109462 h 336550"/>
              <a:gd name="connsiteX23" fmla="*/ 166493 w 293688"/>
              <a:gd name="connsiteY23" fmla="*/ 121214 h 336550"/>
              <a:gd name="connsiteX24" fmla="*/ 174406 w 293688"/>
              <a:gd name="connsiteY24" fmla="*/ 115991 h 336550"/>
              <a:gd name="connsiteX25" fmla="*/ 167811 w 293688"/>
              <a:gd name="connsiteY25" fmla="*/ 93791 h 336550"/>
              <a:gd name="connsiteX26" fmla="*/ 186275 w 293688"/>
              <a:gd name="connsiteY26" fmla="*/ 78121 h 336550"/>
              <a:gd name="connsiteX27" fmla="*/ 183638 w 293688"/>
              <a:gd name="connsiteY27" fmla="*/ 70286 h 336550"/>
              <a:gd name="connsiteX28" fmla="*/ 159898 w 293688"/>
              <a:gd name="connsiteY28" fmla="*/ 67674 h 336550"/>
              <a:gd name="connsiteX29" fmla="*/ 150666 w 293688"/>
              <a:gd name="connsiteY29" fmla="*/ 46781 h 336550"/>
              <a:gd name="connsiteX30" fmla="*/ 142753 w 293688"/>
              <a:gd name="connsiteY30" fmla="*/ 46781 h 336550"/>
              <a:gd name="connsiteX31" fmla="*/ 59531 w 293688"/>
              <a:gd name="connsiteY31" fmla="*/ 0 h 336550"/>
              <a:gd name="connsiteX32" fmla="*/ 234157 w 293688"/>
              <a:gd name="connsiteY32" fmla="*/ 0 h 336550"/>
              <a:gd name="connsiteX33" fmla="*/ 234157 w 293688"/>
              <a:gd name="connsiteY33" fmla="*/ 27608 h 336550"/>
              <a:gd name="connsiteX34" fmla="*/ 293688 w 293688"/>
              <a:gd name="connsiteY34" fmla="*/ 27608 h 336550"/>
              <a:gd name="connsiteX35" fmla="*/ 293688 w 293688"/>
              <a:gd name="connsiteY35" fmla="*/ 73620 h 336550"/>
              <a:gd name="connsiteX36" fmla="*/ 234157 w 293688"/>
              <a:gd name="connsiteY36" fmla="*/ 132780 h 336550"/>
              <a:gd name="connsiteX37" fmla="*/ 226219 w 293688"/>
              <a:gd name="connsiteY37" fmla="*/ 132780 h 336550"/>
              <a:gd name="connsiteX38" fmla="*/ 190500 w 293688"/>
              <a:gd name="connsiteY38" fmla="*/ 170904 h 336550"/>
              <a:gd name="connsiteX39" fmla="*/ 165365 w 293688"/>
              <a:gd name="connsiteY39" fmla="*/ 216917 h 336550"/>
              <a:gd name="connsiteX40" fmla="*/ 165365 w 293688"/>
              <a:gd name="connsiteY40" fmla="*/ 253727 h 336550"/>
              <a:gd name="connsiteX41" fmla="*/ 186531 w 293688"/>
              <a:gd name="connsiteY41" fmla="*/ 253727 h 336550"/>
              <a:gd name="connsiteX42" fmla="*/ 198438 w 293688"/>
              <a:gd name="connsiteY42" fmla="*/ 265559 h 336550"/>
              <a:gd name="connsiteX43" fmla="*/ 198438 w 293688"/>
              <a:gd name="connsiteY43" fmla="*/ 281335 h 336550"/>
              <a:gd name="connsiteX44" fmla="*/ 216959 w 293688"/>
              <a:gd name="connsiteY44" fmla="*/ 281335 h 336550"/>
              <a:gd name="connsiteX45" fmla="*/ 216959 w 293688"/>
              <a:gd name="connsiteY45" fmla="*/ 336550 h 336550"/>
              <a:gd name="connsiteX46" fmla="*/ 76729 w 293688"/>
              <a:gd name="connsiteY46" fmla="*/ 336550 h 336550"/>
              <a:gd name="connsiteX47" fmla="*/ 76729 w 293688"/>
              <a:gd name="connsiteY47" fmla="*/ 281335 h 336550"/>
              <a:gd name="connsiteX48" fmla="*/ 95250 w 293688"/>
              <a:gd name="connsiteY48" fmla="*/ 281335 h 336550"/>
              <a:gd name="connsiteX49" fmla="*/ 95250 w 293688"/>
              <a:gd name="connsiteY49" fmla="*/ 265559 h 336550"/>
              <a:gd name="connsiteX50" fmla="*/ 107156 w 293688"/>
              <a:gd name="connsiteY50" fmla="*/ 253727 h 336550"/>
              <a:gd name="connsiteX51" fmla="*/ 128323 w 293688"/>
              <a:gd name="connsiteY51" fmla="*/ 253727 h 336550"/>
              <a:gd name="connsiteX52" fmla="*/ 128323 w 293688"/>
              <a:gd name="connsiteY52" fmla="*/ 216917 h 336550"/>
              <a:gd name="connsiteX53" fmla="*/ 103188 w 293688"/>
              <a:gd name="connsiteY53" fmla="*/ 170904 h 336550"/>
              <a:gd name="connsiteX54" fmla="*/ 67469 w 293688"/>
              <a:gd name="connsiteY54" fmla="*/ 132780 h 336550"/>
              <a:gd name="connsiteX55" fmla="*/ 59531 w 293688"/>
              <a:gd name="connsiteY55" fmla="*/ 132780 h 336550"/>
              <a:gd name="connsiteX56" fmla="*/ 0 w 293688"/>
              <a:gd name="connsiteY56" fmla="*/ 73620 h 336550"/>
              <a:gd name="connsiteX57" fmla="*/ 0 w 293688"/>
              <a:gd name="connsiteY57" fmla="*/ 27608 h 336550"/>
              <a:gd name="connsiteX58" fmla="*/ 59531 w 293688"/>
              <a:gd name="connsiteY58" fmla="*/ 27608 h 336550"/>
              <a:gd name="connsiteX59" fmla="*/ 59531 w 293688"/>
              <a:gd name="connsiteY59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293688" h="336550">
                <a:moveTo>
                  <a:pt x="123825" y="284163"/>
                </a:moveTo>
                <a:lnTo>
                  <a:pt x="123825" y="312738"/>
                </a:lnTo>
                <a:lnTo>
                  <a:pt x="169863" y="312738"/>
                </a:lnTo>
                <a:lnTo>
                  <a:pt x="169863" y="284163"/>
                </a:lnTo>
                <a:close/>
                <a:moveTo>
                  <a:pt x="233363" y="58738"/>
                </a:moveTo>
                <a:cubicBezTo>
                  <a:pt x="233363" y="58738"/>
                  <a:pt x="233363" y="58738"/>
                  <a:pt x="233363" y="97959"/>
                </a:cubicBezTo>
                <a:cubicBezTo>
                  <a:pt x="233363" y="99266"/>
                  <a:pt x="233363" y="101881"/>
                  <a:pt x="233363" y="103188"/>
                </a:cubicBezTo>
                <a:cubicBezTo>
                  <a:pt x="249816" y="103188"/>
                  <a:pt x="263526" y="90114"/>
                  <a:pt x="263526" y="74426"/>
                </a:cubicBezTo>
                <a:cubicBezTo>
                  <a:pt x="263526" y="74426"/>
                  <a:pt x="263526" y="74426"/>
                  <a:pt x="263526" y="58738"/>
                </a:cubicBezTo>
                <a:close/>
                <a:moveTo>
                  <a:pt x="30163" y="58738"/>
                </a:moveTo>
                <a:cubicBezTo>
                  <a:pt x="30163" y="58738"/>
                  <a:pt x="30163" y="58738"/>
                  <a:pt x="30163" y="74426"/>
                </a:cubicBezTo>
                <a:cubicBezTo>
                  <a:pt x="30163" y="90114"/>
                  <a:pt x="43873" y="103188"/>
                  <a:pt x="60326" y="103188"/>
                </a:cubicBezTo>
                <a:cubicBezTo>
                  <a:pt x="60326" y="101881"/>
                  <a:pt x="60326" y="99266"/>
                  <a:pt x="60326" y="97959"/>
                </a:cubicBezTo>
                <a:cubicBezTo>
                  <a:pt x="60326" y="97959"/>
                  <a:pt x="60326" y="97959"/>
                  <a:pt x="60326" y="58738"/>
                </a:cubicBezTo>
                <a:cubicBezTo>
                  <a:pt x="60326" y="58738"/>
                  <a:pt x="60326" y="58738"/>
                  <a:pt x="30163" y="58738"/>
                </a:cubicBezTo>
                <a:close/>
                <a:moveTo>
                  <a:pt x="142753" y="46781"/>
                </a:moveTo>
                <a:cubicBezTo>
                  <a:pt x="142753" y="46781"/>
                  <a:pt x="142753" y="46781"/>
                  <a:pt x="133521" y="67674"/>
                </a:cubicBezTo>
                <a:cubicBezTo>
                  <a:pt x="133521" y="67674"/>
                  <a:pt x="133521" y="67674"/>
                  <a:pt x="109782" y="70286"/>
                </a:cubicBezTo>
                <a:cubicBezTo>
                  <a:pt x="105826" y="70286"/>
                  <a:pt x="103188" y="75509"/>
                  <a:pt x="107144" y="78121"/>
                </a:cubicBezTo>
                <a:cubicBezTo>
                  <a:pt x="107144" y="78121"/>
                  <a:pt x="107144" y="78121"/>
                  <a:pt x="125608" y="93791"/>
                </a:cubicBezTo>
                <a:cubicBezTo>
                  <a:pt x="125608" y="93791"/>
                  <a:pt x="125608" y="93791"/>
                  <a:pt x="119014" y="115991"/>
                </a:cubicBezTo>
                <a:cubicBezTo>
                  <a:pt x="119014" y="119908"/>
                  <a:pt x="122971" y="123826"/>
                  <a:pt x="126927" y="121214"/>
                </a:cubicBezTo>
                <a:cubicBezTo>
                  <a:pt x="126927" y="121214"/>
                  <a:pt x="126927" y="121214"/>
                  <a:pt x="146710" y="109462"/>
                </a:cubicBezTo>
                <a:cubicBezTo>
                  <a:pt x="146710" y="109462"/>
                  <a:pt x="146710" y="109462"/>
                  <a:pt x="166493" y="121214"/>
                </a:cubicBezTo>
                <a:cubicBezTo>
                  <a:pt x="170449" y="123826"/>
                  <a:pt x="174406" y="119908"/>
                  <a:pt x="174406" y="115991"/>
                </a:cubicBezTo>
                <a:cubicBezTo>
                  <a:pt x="174406" y="115991"/>
                  <a:pt x="174406" y="115991"/>
                  <a:pt x="167811" y="93791"/>
                </a:cubicBezTo>
                <a:cubicBezTo>
                  <a:pt x="167811" y="93791"/>
                  <a:pt x="167811" y="93791"/>
                  <a:pt x="186275" y="78121"/>
                </a:cubicBezTo>
                <a:cubicBezTo>
                  <a:pt x="188913" y="75509"/>
                  <a:pt x="187594" y="70286"/>
                  <a:pt x="183638" y="70286"/>
                </a:cubicBezTo>
                <a:cubicBezTo>
                  <a:pt x="183638" y="70286"/>
                  <a:pt x="183638" y="70286"/>
                  <a:pt x="159898" y="67674"/>
                </a:cubicBezTo>
                <a:cubicBezTo>
                  <a:pt x="159898" y="67674"/>
                  <a:pt x="159898" y="67674"/>
                  <a:pt x="150666" y="46781"/>
                </a:cubicBezTo>
                <a:cubicBezTo>
                  <a:pt x="149348" y="42863"/>
                  <a:pt x="144072" y="42863"/>
                  <a:pt x="142753" y="46781"/>
                </a:cubicBezTo>
                <a:close/>
                <a:moveTo>
                  <a:pt x="59531" y="0"/>
                </a:moveTo>
                <a:cubicBezTo>
                  <a:pt x="59531" y="0"/>
                  <a:pt x="59531" y="0"/>
                  <a:pt x="234157" y="0"/>
                </a:cubicBezTo>
                <a:lnTo>
                  <a:pt x="234157" y="27608"/>
                </a:lnTo>
                <a:cubicBezTo>
                  <a:pt x="234157" y="27608"/>
                  <a:pt x="234157" y="27608"/>
                  <a:pt x="293688" y="27608"/>
                </a:cubicBezTo>
                <a:cubicBezTo>
                  <a:pt x="293688" y="27608"/>
                  <a:pt x="293688" y="27608"/>
                  <a:pt x="293688" y="73620"/>
                </a:cubicBezTo>
                <a:cubicBezTo>
                  <a:pt x="293688" y="106487"/>
                  <a:pt x="267230" y="132780"/>
                  <a:pt x="234157" y="132780"/>
                </a:cubicBezTo>
                <a:cubicBezTo>
                  <a:pt x="234157" y="132780"/>
                  <a:pt x="234157" y="132780"/>
                  <a:pt x="226219" y="132780"/>
                </a:cubicBezTo>
                <a:cubicBezTo>
                  <a:pt x="218282" y="148555"/>
                  <a:pt x="206375" y="163016"/>
                  <a:pt x="190500" y="170904"/>
                </a:cubicBezTo>
                <a:cubicBezTo>
                  <a:pt x="174625" y="181421"/>
                  <a:pt x="165365" y="198512"/>
                  <a:pt x="165365" y="216917"/>
                </a:cubicBezTo>
                <a:cubicBezTo>
                  <a:pt x="165365" y="216917"/>
                  <a:pt x="165365" y="216917"/>
                  <a:pt x="165365" y="253727"/>
                </a:cubicBezTo>
                <a:cubicBezTo>
                  <a:pt x="165365" y="253727"/>
                  <a:pt x="165365" y="253727"/>
                  <a:pt x="186531" y="253727"/>
                </a:cubicBezTo>
                <a:cubicBezTo>
                  <a:pt x="193146" y="253727"/>
                  <a:pt x="198438" y="258986"/>
                  <a:pt x="198438" y="265559"/>
                </a:cubicBezTo>
                <a:cubicBezTo>
                  <a:pt x="198438" y="265559"/>
                  <a:pt x="198438" y="265559"/>
                  <a:pt x="198438" y="281335"/>
                </a:cubicBezTo>
                <a:cubicBezTo>
                  <a:pt x="198438" y="281335"/>
                  <a:pt x="198438" y="281335"/>
                  <a:pt x="216959" y="281335"/>
                </a:cubicBezTo>
                <a:cubicBezTo>
                  <a:pt x="216959" y="281335"/>
                  <a:pt x="216959" y="281335"/>
                  <a:pt x="216959" y="336550"/>
                </a:cubicBezTo>
                <a:cubicBezTo>
                  <a:pt x="216959" y="336550"/>
                  <a:pt x="216959" y="336550"/>
                  <a:pt x="76729" y="336550"/>
                </a:cubicBezTo>
                <a:cubicBezTo>
                  <a:pt x="76729" y="336550"/>
                  <a:pt x="76729" y="336550"/>
                  <a:pt x="76729" y="281335"/>
                </a:cubicBezTo>
                <a:cubicBezTo>
                  <a:pt x="76729" y="281335"/>
                  <a:pt x="76729" y="281335"/>
                  <a:pt x="95250" y="281335"/>
                </a:cubicBezTo>
                <a:cubicBezTo>
                  <a:pt x="95250" y="281335"/>
                  <a:pt x="95250" y="281335"/>
                  <a:pt x="95250" y="265559"/>
                </a:cubicBezTo>
                <a:cubicBezTo>
                  <a:pt x="95250" y="258986"/>
                  <a:pt x="100542" y="253727"/>
                  <a:pt x="107156" y="253727"/>
                </a:cubicBezTo>
                <a:cubicBezTo>
                  <a:pt x="107156" y="253727"/>
                  <a:pt x="107156" y="253727"/>
                  <a:pt x="128323" y="253727"/>
                </a:cubicBezTo>
                <a:cubicBezTo>
                  <a:pt x="128323" y="253727"/>
                  <a:pt x="128323" y="253727"/>
                  <a:pt x="128323" y="216917"/>
                </a:cubicBezTo>
                <a:cubicBezTo>
                  <a:pt x="128323" y="198512"/>
                  <a:pt x="119063" y="181421"/>
                  <a:pt x="103188" y="170904"/>
                </a:cubicBezTo>
                <a:cubicBezTo>
                  <a:pt x="87313" y="163016"/>
                  <a:pt x="75406" y="148555"/>
                  <a:pt x="67469" y="132780"/>
                </a:cubicBezTo>
                <a:cubicBezTo>
                  <a:pt x="67469" y="132780"/>
                  <a:pt x="67469" y="132780"/>
                  <a:pt x="59531" y="132780"/>
                </a:cubicBezTo>
                <a:cubicBezTo>
                  <a:pt x="26458" y="132780"/>
                  <a:pt x="0" y="106487"/>
                  <a:pt x="0" y="73620"/>
                </a:cubicBezTo>
                <a:cubicBezTo>
                  <a:pt x="0" y="73620"/>
                  <a:pt x="0" y="73620"/>
                  <a:pt x="0" y="27608"/>
                </a:cubicBezTo>
                <a:cubicBezTo>
                  <a:pt x="0" y="27608"/>
                  <a:pt x="0" y="27608"/>
                  <a:pt x="59531" y="27608"/>
                </a:cubicBezTo>
                <a:cubicBezTo>
                  <a:pt x="59531" y="27608"/>
                  <a:pt x="59531" y="27608"/>
                  <a:pt x="59531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椭圆 19"/>
          <p:cNvSpPr/>
          <p:nvPr/>
        </p:nvSpPr>
        <p:spPr>
          <a:xfrm>
            <a:off x="8432670" y="4305601"/>
            <a:ext cx="266592" cy="265340"/>
          </a:xfrm>
          <a:custGeom>
            <a:gdLst>
              <a:gd name="connsiteX0" fmla="*/ 315609 w 338137"/>
              <a:gd name="connsiteY0" fmla="*/ 185737 h 336550"/>
              <a:gd name="connsiteX1" fmla="*/ 338137 w 338137"/>
              <a:gd name="connsiteY1" fmla="*/ 185737 h 336550"/>
              <a:gd name="connsiteX2" fmla="*/ 185737 w 338137"/>
              <a:gd name="connsiteY2" fmla="*/ 336550 h 336550"/>
              <a:gd name="connsiteX3" fmla="*/ 185737 w 338137"/>
              <a:gd name="connsiteY3" fmla="*/ 314256 h 336550"/>
              <a:gd name="connsiteX4" fmla="*/ 315609 w 338137"/>
              <a:gd name="connsiteY4" fmla="*/ 185737 h 336550"/>
              <a:gd name="connsiteX5" fmla="*/ 249042 w 338137"/>
              <a:gd name="connsiteY5" fmla="*/ 185737 h 336550"/>
              <a:gd name="connsiteX6" fmla="*/ 271462 w 338137"/>
              <a:gd name="connsiteY6" fmla="*/ 185737 h 336550"/>
              <a:gd name="connsiteX7" fmla="*/ 185737 w 338137"/>
              <a:gd name="connsiteY7" fmla="*/ 269875 h 336550"/>
              <a:gd name="connsiteX8" fmla="*/ 185737 w 338137"/>
              <a:gd name="connsiteY8" fmla="*/ 247870 h 336550"/>
              <a:gd name="connsiteX9" fmla="*/ 249042 w 338137"/>
              <a:gd name="connsiteY9" fmla="*/ 185737 h 336550"/>
              <a:gd name="connsiteX10" fmla="*/ 66675 w 338137"/>
              <a:gd name="connsiteY10" fmla="*/ 185737 h 336550"/>
              <a:gd name="connsiteX11" fmla="*/ 89095 w 338137"/>
              <a:gd name="connsiteY11" fmla="*/ 185737 h 336550"/>
              <a:gd name="connsiteX12" fmla="*/ 152400 w 338137"/>
              <a:gd name="connsiteY12" fmla="*/ 247870 h 336550"/>
              <a:gd name="connsiteX13" fmla="*/ 152400 w 338137"/>
              <a:gd name="connsiteY13" fmla="*/ 269875 h 336550"/>
              <a:gd name="connsiteX14" fmla="*/ 66675 w 338137"/>
              <a:gd name="connsiteY14" fmla="*/ 185737 h 336550"/>
              <a:gd name="connsiteX15" fmla="*/ 0 w 338137"/>
              <a:gd name="connsiteY15" fmla="*/ 185737 h 336550"/>
              <a:gd name="connsiteX16" fmla="*/ 22528 w 338137"/>
              <a:gd name="connsiteY16" fmla="*/ 185737 h 336550"/>
              <a:gd name="connsiteX17" fmla="*/ 152400 w 338137"/>
              <a:gd name="connsiteY17" fmla="*/ 314256 h 336550"/>
              <a:gd name="connsiteX18" fmla="*/ 152400 w 338137"/>
              <a:gd name="connsiteY18" fmla="*/ 336550 h 336550"/>
              <a:gd name="connsiteX19" fmla="*/ 0 w 338137"/>
              <a:gd name="connsiteY19" fmla="*/ 185737 h 336550"/>
              <a:gd name="connsiteX20" fmla="*/ 169069 w 338137"/>
              <a:gd name="connsiteY20" fmla="*/ 127000 h 336550"/>
              <a:gd name="connsiteX21" fmla="*/ 186045 w 338137"/>
              <a:gd name="connsiteY21" fmla="*/ 130918 h 336550"/>
              <a:gd name="connsiteX22" fmla="*/ 205633 w 338137"/>
              <a:gd name="connsiteY22" fmla="*/ 150506 h 336550"/>
              <a:gd name="connsiteX23" fmla="*/ 209550 w 338137"/>
              <a:gd name="connsiteY23" fmla="*/ 167482 h 336550"/>
              <a:gd name="connsiteX24" fmla="*/ 205633 w 338137"/>
              <a:gd name="connsiteY24" fmla="*/ 184458 h 336550"/>
              <a:gd name="connsiteX25" fmla="*/ 186045 w 338137"/>
              <a:gd name="connsiteY25" fmla="*/ 204046 h 336550"/>
              <a:gd name="connsiteX26" fmla="*/ 169069 w 338137"/>
              <a:gd name="connsiteY26" fmla="*/ 207963 h 336550"/>
              <a:gd name="connsiteX27" fmla="*/ 152093 w 338137"/>
              <a:gd name="connsiteY27" fmla="*/ 204046 h 336550"/>
              <a:gd name="connsiteX28" fmla="*/ 132505 w 338137"/>
              <a:gd name="connsiteY28" fmla="*/ 184458 h 336550"/>
              <a:gd name="connsiteX29" fmla="*/ 128587 w 338137"/>
              <a:gd name="connsiteY29" fmla="*/ 167482 h 336550"/>
              <a:gd name="connsiteX30" fmla="*/ 132505 w 338137"/>
              <a:gd name="connsiteY30" fmla="*/ 150506 h 336550"/>
              <a:gd name="connsiteX31" fmla="*/ 152093 w 338137"/>
              <a:gd name="connsiteY31" fmla="*/ 130918 h 336550"/>
              <a:gd name="connsiteX32" fmla="*/ 169069 w 338137"/>
              <a:gd name="connsiteY32" fmla="*/ 127000 h 336550"/>
              <a:gd name="connsiteX33" fmla="*/ 185737 w 338137"/>
              <a:gd name="connsiteY33" fmla="*/ 65087 h 336550"/>
              <a:gd name="connsiteX34" fmla="*/ 271462 w 338137"/>
              <a:gd name="connsiteY34" fmla="*/ 150812 h 336550"/>
              <a:gd name="connsiteX35" fmla="*/ 249042 w 338137"/>
              <a:gd name="connsiteY35" fmla="*/ 150812 h 336550"/>
              <a:gd name="connsiteX36" fmla="*/ 185737 w 338137"/>
              <a:gd name="connsiteY36" fmla="*/ 87507 h 336550"/>
              <a:gd name="connsiteX37" fmla="*/ 185737 w 338137"/>
              <a:gd name="connsiteY37" fmla="*/ 65087 h 336550"/>
              <a:gd name="connsiteX38" fmla="*/ 152400 w 338137"/>
              <a:gd name="connsiteY38" fmla="*/ 65087 h 336550"/>
              <a:gd name="connsiteX39" fmla="*/ 152400 w 338137"/>
              <a:gd name="connsiteY39" fmla="*/ 87507 h 336550"/>
              <a:gd name="connsiteX40" fmla="*/ 89095 w 338137"/>
              <a:gd name="connsiteY40" fmla="*/ 150812 h 336550"/>
              <a:gd name="connsiteX41" fmla="*/ 66675 w 338137"/>
              <a:gd name="connsiteY41" fmla="*/ 150812 h 336550"/>
              <a:gd name="connsiteX42" fmla="*/ 152400 w 338137"/>
              <a:gd name="connsiteY42" fmla="*/ 65087 h 336550"/>
              <a:gd name="connsiteX43" fmla="*/ 185737 w 338137"/>
              <a:gd name="connsiteY43" fmla="*/ 0 h 336550"/>
              <a:gd name="connsiteX44" fmla="*/ 338137 w 338137"/>
              <a:gd name="connsiteY44" fmla="*/ 150813 h 336550"/>
              <a:gd name="connsiteX45" fmla="*/ 315609 w 338137"/>
              <a:gd name="connsiteY45" fmla="*/ 150813 h 336550"/>
              <a:gd name="connsiteX46" fmla="*/ 185737 w 338137"/>
              <a:gd name="connsiteY46" fmla="*/ 22294 h 336550"/>
              <a:gd name="connsiteX47" fmla="*/ 185737 w 338137"/>
              <a:gd name="connsiteY47" fmla="*/ 0 h 336550"/>
              <a:gd name="connsiteX48" fmla="*/ 152400 w 338137"/>
              <a:gd name="connsiteY48" fmla="*/ 0 h 336550"/>
              <a:gd name="connsiteX49" fmla="*/ 152400 w 338137"/>
              <a:gd name="connsiteY49" fmla="*/ 22294 h 336550"/>
              <a:gd name="connsiteX50" fmla="*/ 22528 w 338137"/>
              <a:gd name="connsiteY50" fmla="*/ 150813 h 336550"/>
              <a:gd name="connsiteX51" fmla="*/ 0 w 338137"/>
              <a:gd name="connsiteY51" fmla="*/ 150813 h 336550"/>
              <a:gd name="connsiteX52" fmla="*/ 152400 w 338137"/>
              <a:gd name="connsiteY52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338137" h="336550">
                <a:moveTo>
                  <a:pt x="315609" y="185737"/>
                </a:moveTo>
                <a:cubicBezTo>
                  <a:pt x="315609" y="185737"/>
                  <a:pt x="315609" y="185737"/>
                  <a:pt x="338137" y="185737"/>
                </a:cubicBezTo>
                <a:cubicBezTo>
                  <a:pt x="330186" y="265734"/>
                  <a:pt x="266576" y="328682"/>
                  <a:pt x="185737" y="336550"/>
                </a:cubicBezTo>
                <a:cubicBezTo>
                  <a:pt x="185737" y="336550"/>
                  <a:pt x="185737" y="336550"/>
                  <a:pt x="185737" y="314256"/>
                </a:cubicBezTo>
                <a:cubicBezTo>
                  <a:pt x="253323" y="306388"/>
                  <a:pt x="307657" y="252620"/>
                  <a:pt x="315609" y="185737"/>
                </a:cubicBezTo>
                <a:close/>
                <a:moveTo>
                  <a:pt x="249042" y="185737"/>
                </a:moveTo>
                <a:cubicBezTo>
                  <a:pt x="249042" y="185737"/>
                  <a:pt x="249042" y="185737"/>
                  <a:pt x="271462" y="185737"/>
                </a:cubicBezTo>
                <a:cubicBezTo>
                  <a:pt x="264868" y="228453"/>
                  <a:pt x="229259" y="263403"/>
                  <a:pt x="185737" y="269875"/>
                </a:cubicBezTo>
                <a:cubicBezTo>
                  <a:pt x="185737" y="269875"/>
                  <a:pt x="185737" y="269875"/>
                  <a:pt x="185737" y="247870"/>
                </a:cubicBezTo>
                <a:cubicBezTo>
                  <a:pt x="217390" y="241398"/>
                  <a:pt x="242448" y="216804"/>
                  <a:pt x="249042" y="185737"/>
                </a:cubicBezTo>
                <a:close/>
                <a:moveTo>
                  <a:pt x="66675" y="185737"/>
                </a:moveTo>
                <a:cubicBezTo>
                  <a:pt x="66675" y="185737"/>
                  <a:pt x="66675" y="185737"/>
                  <a:pt x="89095" y="185737"/>
                </a:cubicBezTo>
                <a:cubicBezTo>
                  <a:pt x="95689" y="216804"/>
                  <a:pt x="120747" y="241398"/>
                  <a:pt x="152400" y="247870"/>
                </a:cubicBezTo>
                <a:cubicBezTo>
                  <a:pt x="152400" y="247870"/>
                  <a:pt x="152400" y="247870"/>
                  <a:pt x="152400" y="269875"/>
                </a:cubicBezTo>
                <a:cubicBezTo>
                  <a:pt x="108878" y="263403"/>
                  <a:pt x="73269" y="228453"/>
                  <a:pt x="66675" y="185737"/>
                </a:cubicBezTo>
                <a:close/>
                <a:moveTo>
                  <a:pt x="0" y="185737"/>
                </a:moveTo>
                <a:cubicBezTo>
                  <a:pt x="0" y="185737"/>
                  <a:pt x="0" y="185737"/>
                  <a:pt x="22528" y="185737"/>
                </a:cubicBezTo>
                <a:cubicBezTo>
                  <a:pt x="30480" y="252620"/>
                  <a:pt x="84814" y="306388"/>
                  <a:pt x="152400" y="314256"/>
                </a:cubicBezTo>
                <a:cubicBezTo>
                  <a:pt x="152400" y="314256"/>
                  <a:pt x="152400" y="314256"/>
                  <a:pt x="152400" y="336550"/>
                </a:cubicBezTo>
                <a:cubicBezTo>
                  <a:pt x="71561" y="328682"/>
                  <a:pt x="7951" y="265734"/>
                  <a:pt x="0" y="185737"/>
                </a:cubicBezTo>
                <a:close/>
                <a:moveTo>
                  <a:pt x="169069" y="127000"/>
                </a:moveTo>
                <a:cubicBezTo>
                  <a:pt x="175598" y="127000"/>
                  <a:pt x="180821" y="128306"/>
                  <a:pt x="186045" y="130918"/>
                </a:cubicBezTo>
                <a:cubicBezTo>
                  <a:pt x="195186" y="134835"/>
                  <a:pt x="201715" y="141365"/>
                  <a:pt x="205633" y="150506"/>
                </a:cubicBezTo>
                <a:cubicBezTo>
                  <a:pt x="208244" y="155729"/>
                  <a:pt x="209550" y="160952"/>
                  <a:pt x="209550" y="167482"/>
                </a:cubicBezTo>
                <a:cubicBezTo>
                  <a:pt x="209550" y="174011"/>
                  <a:pt x="208244" y="179234"/>
                  <a:pt x="205633" y="184458"/>
                </a:cubicBezTo>
                <a:cubicBezTo>
                  <a:pt x="201715" y="193599"/>
                  <a:pt x="195186" y="200128"/>
                  <a:pt x="186045" y="204046"/>
                </a:cubicBezTo>
                <a:cubicBezTo>
                  <a:pt x="180821" y="206657"/>
                  <a:pt x="175598" y="207963"/>
                  <a:pt x="169069" y="207963"/>
                </a:cubicBezTo>
                <a:cubicBezTo>
                  <a:pt x="162539" y="207963"/>
                  <a:pt x="157316" y="206657"/>
                  <a:pt x="152093" y="204046"/>
                </a:cubicBezTo>
                <a:cubicBezTo>
                  <a:pt x="142952" y="200128"/>
                  <a:pt x="136422" y="193599"/>
                  <a:pt x="132505" y="184458"/>
                </a:cubicBezTo>
                <a:cubicBezTo>
                  <a:pt x="129893" y="179234"/>
                  <a:pt x="128587" y="174011"/>
                  <a:pt x="128587" y="167482"/>
                </a:cubicBezTo>
                <a:cubicBezTo>
                  <a:pt x="128587" y="160952"/>
                  <a:pt x="129893" y="155729"/>
                  <a:pt x="132505" y="150506"/>
                </a:cubicBezTo>
                <a:cubicBezTo>
                  <a:pt x="136422" y="141365"/>
                  <a:pt x="142952" y="134835"/>
                  <a:pt x="152093" y="130918"/>
                </a:cubicBezTo>
                <a:cubicBezTo>
                  <a:pt x="157316" y="128306"/>
                  <a:pt x="162539" y="127000"/>
                  <a:pt x="169069" y="127000"/>
                </a:cubicBezTo>
                <a:close/>
                <a:moveTo>
                  <a:pt x="185737" y="65087"/>
                </a:moveTo>
                <a:cubicBezTo>
                  <a:pt x="229259" y="71681"/>
                  <a:pt x="264868" y="107290"/>
                  <a:pt x="271462" y="150812"/>
                </a:cubicBezTo>
                <a:cubicBezTo>
                  <a:pt x="271462" y="150812"/>
                  <a:pt x="271462" y="150812"/>
                  <a:pt x="249042" y="150812"/>
                </a:cubicBezTo>
                <a:cubicBezTo>
                  <a:pt x="242448" y="119159"/>
                  <a:pt x="217390" y="94101"/>
                  <a:pt x="185737" y="87507"/>
                </a:cubicBezTo>
                <a:cubicBezTo>
                  <a:pt x="185737" y="87507"/>
                  <a:pt x="185737" y="87507"/>
                  <a:pt x="185737" y="65087"/>
                </a:cubicBezTo>
                <a:close/>
                <a:moveTo>
                  <a:pt x="152400" y="65087"/>
                </a:moveTo>
                <a:cubicBezTo>
                  <a:pt x="152400" y="65087"/>
                  <a:pt x="152400" y="65087"/>
                  <a:pt x="152400" y="87507"/>
                </a:cubicBezTo>
                <a:cubicBezTo>
                  <a:pt x="120747" y="94101"/>
                  <a:pt x="95689" y="119159"/>
                  <a:pt x="89095" y="150812"/>
                </a:cubicBezTo>
                <a:lnTo>
                  <a:pt x="66675" y="150812"/>
                </a:lnTo>
                <a:cubicBezTo>
                  <a:pt x="73269" y="107290"/>
                  <a:pt x="108878" y="71681"/>
                  <a:pt x="152400" y="65087"/>
                </a:cubicBezTo>
                <a:close/>
                <a:moveTo>
                  <a:pt x="185737" y="0"/>
                </a:moveTo>
                <a:cubicBezTo>
                  <a:pt x="266576" y="7868"/>
                  <a:pt x="330186" y="70816"/>
                  <a:pt x="338137" y="150813"/>
                </a:cubicBezTo>
                <a:cubicBezTo>
                  <a:pt x="338137" y="150813"/>
                  <a:pt x="338137" y="150813"/>
                  <a:pt x="315609" y="150813"/>
                </a:cubicBezTo>
                <a:cubicBezTo>
                  <a:pt x="307657" y="83930"/>
                  <a:pt x="253323" y="30162"/>
                  <a:pt x="185737" y="22294"/>
                </a:cubicBezTo>
                <a:cubicBezTo>
                  <a:pt x="185737" y="22294"/>
                  <a:pt x="185737" y="22294"/>
                  <a:pt x="185737" y="0"/>
                </a:cubicBezTo>
                <a:close/>
                <a:moveTo>
                  <a:pt x="152400" y="0"/>
                </a:moveTo>
                <a:cubicBezTo>
                  <a:pt x="152400" y="0"/>
                  <a:pt x="152400" y="0"/>
                  <a:pt x="152400" y="22294"/>
                </a:cubicBezTo>
                <a:cubicBezTo>
                  <a:pt x="84814" y="30162"/>
                  <a:pt x="30480" y="83930"/>
                  <a:pt x="22528" y="150813"/>
                </a:cubicBezTo>
                <a:cubicBezTo>
                  <a:pt x="22528" y="150813"/>
                  <a:pt x="22528" y="150813"/>
                  <a:pt x="0" y="150813"/>
                </a:cubicBezTo>
                <a:cubicBezTo>
                  <a:pt x="7951" y="70816"/>
                  <a:pt x="71561" y="7868"/>
                  <a:pt x="152400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553088" y="2237466"/>
            <a:ext cx="2682130" cy="52322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学习任务二</a:t>
            </a:r>
            <a:endParaRPr lang="zh-CN" altLang="en-US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390738" y="2802354"/>
            <a:ext cx="4340051" cy="100367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3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理解并掌握重点字词解释、积累文言词语，读通全文； 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7670435" y="4790167"/>
            <a:ext cx="2682130" cy="52322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学习任务三</a:t>
            </a:r>
            <a:endParaRPr lang="zh-CN" altLang="en-US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126319" y="5236114"/>
            <a:ext cx="4340051" cy="5256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明辨文体特点，感受作品风格。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2412861" y="2348214"/>
            <a:ext cx="2682130" cy="52322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核心任务</a:t>
            </a:r>
            <a:r>
              <a:rPr lang="en-US" altLang="zh-CN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423535" y="2874496"/>
            <a:ext cx="4019711" cy="5235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分层诵读，提交配乐视频。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3086786" y="4919658"/>
            <a:ext cx="2682130" cy="52322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学习任务一</a:t>
            </a:r>
            <a:endParaRPr lang="zh-CN" altLang="en-US" sz="28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1088360" y="5319768"/>
            <a:ext cx="4546293" cy="10002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3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借助注释与工具书，读准字音，读清节奏；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6121683" y="3049997"/>
            <a:ext cx="958585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诵读</a:t>
            </a:r>
            <a:endParaRPr lang="zh-CN" altLang="en-US" sz="3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学习资源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3695700" y="1259058"/>
            <a:ext cx="4640580" cy="4640580"/>
          </a:xfrm>
          <a:prstGeom prst="ellipse">
            <a:avLst/>
          </a:prstGeom>
          <a:noFill/>
          <a:ln>
            <a:solidFill>
              <a:srgbClr val="8B1201">
                <a:alpha val="26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7153419" y="1507449"/>
            <a:ext cx="256224" cy="2067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9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8200775" y="2947583"/>
            <a:ext cx="267498" cy="2158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64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0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7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8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0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4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5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6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7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0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1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3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4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6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9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0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1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8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9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0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3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6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7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18" name="组合 117"/>
          <p:cNvGrpSpPr/>
          <p:nvPr/>
        </p:nvGrpSpPr>
        <p:grpSpPr>
          <a:xfrm>
            <a:off x="3965916" y="2196047"/>
            <a:ext cx="256224" cy="2067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119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0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1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5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6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7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8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9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0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1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2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5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6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7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8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9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0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1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2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4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5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6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7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8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9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0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1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2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3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4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5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6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7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8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9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0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1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4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7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8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9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0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1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2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3" name="组合 172"/>
          <p:cNvGrpSpPr/>
          <p:nvPr/>
        </p:nvGrpSpPr>
        <p:grpSpPr>
          <a:xfrm>
            <a:off x="3884063" y="4598137"/>
            <a:ext cx="267498" cy="2158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174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5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8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9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0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1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2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3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4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5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6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7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8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9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0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1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2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3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5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6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7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8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9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0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1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2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3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6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7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8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9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0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1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2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3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4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6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7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9" name="矩形 228"/>
          <p:cNvSpPr/>
          <p:nvPr/>
        </p:nvSpPr>
        <p:spPr>
          <a:xfrm>
            <a:off x="7420353" y="1177686"/>
            <a:ext cx="2646878" cy="461665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送东阳马生序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  <p:cxnSp>
        <p:nvCxnSpPr>
          <p:cNvPr id="230" name="直接连接符 229"/>
          <p:cNvCxnSpPr/>
          <p:nvPr/>
        </p:nvCxnSpPr>
        <p:spPr>
          <a:xfrm>
            <a:off x="7722117" y="1642317"/>
            <a:ext cx="2096085" cy="3754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矩形 231"/>
          <p:cNvSpPr/>
          <p:nvPr/>
        </p:nvSpPr>
        <p:spPr>
          <a:xfrm>
            <a:off x="8364552" y="2660889"/>
            <a:ext cx="1723549" cy="461665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词四首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  <p:cxnSp>
        <p:nvCxnSpPr>
          <p:cNvPr id="233" name="直接连接符 232"/>
          <p:cNvCxnSpPr/>
          <p:nvPr/>
        </p:nvCxnSpPr>
        <p:spPr>
          <a:xfrm flipV="1">
            <a:off x="8426823" y="3092305"/>
            <a:ext cx="1640408" cy="1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矩形 234"/>
          <p:cNvSpPr/>
          <p:nvPr/>
        </p:nvSpPr>
        <p:spPr>
          <a:xfrm>
            <a:off x="1904252" y="1687103"/>
            <a:ext cx="2339102" cy="461665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鱼我所欲也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  <p:cxnSp>
        <p:nvCxnSpPr>
          <p:cNvPr id="236" name="直接连接符 235"/>
          <p:cNvCxnSpPr/>
          <p:nvPr/>
        </p:nvCxnSpPr>
        <p:spPr>
          <a:xfrm>
            <a:off x="2065591" y="2264080"/>
            <a:ext cx="1769173" cy="1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8" name="矩形 237"/>
          <p:cNvSpPr/>
          <p:nvPr/>
        </p:nvSpPr>
        <p:spPr>
          <a:xfrm>
            <a:off x="1411266" y="4231075"/>
            <a:ext cx="2646878" cy="461665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唐雎不辱使命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  <p:cxnSp>
        <p:nvCxnSpPr>
          <p:cNvPr id="239" name="直接连接符 238"/>
          <p:cNvCxnSpPr/>
          <p:nvPr/>
        </p:nvCxnSpPr>
        <p:spPr>
          <a:xfrm>
            <a:off x="1682792" y="4755315"/>
            <a:ext cx="2170675" cy="10083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7" name="组合 236"/>
          <p:cNvGrpSpPr/>
          <p:nvPr/>
        </p:nvGrpSpPr>
        <p:grpSpPr>
          <a:xfrm>
            <a:off x="5012299" y="2384096"/>
            <a:ext cx="2517776" cy="2391978"/>
            <a:chOff x="4953793" y="2690131"/>
            <a:chExt cx="1677761" cy="1677761"/>
          </a:xfrm>
        </p:grpSpPr>
        <p:sp>
          <p:nvSpPr>
            <p:cNvPr id="240" name="椭圆 239"/>
            <p:cNvSpPr/>
            <p:nvPr/>
          </p:nvSpPr>
          <p:spPr>
            <a:xfrm>
              <a:off x="4953793" y="2690131"/>
              <a:ext cx="1677761" cy="1677761"/>
            </a:xfrm>
            <a:prstGeom prst="ellipse">
              <a:avLst/>
            </a:prstGeom>
            <a:noFill/>
            <a:ln w="28575"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42" name="椭圆 241"/>
            <p:cNvSpPr/>
            <p:nvPr/>
          </p:nvSpPr>
          <p:spPr>
            <a:xfrm>
              <a:off x="5191804" y="2928143"/>
              <a:ext cx="1201739" cy="1201737"/>
            </a:xfrm>
            <a:prstGeom prst="ellipse">
              <a:avLst/>
            </a:prstGeom>
            <a:solidFill>
              <a:srgbClr val="8B1201"/>
            </a:solidFill>
            <a:ln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学习资源</a:t>
              </a:r>
              <a:endPara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43" name="组合 242"/>
          <p:cNvGrpSpPr/>
          <p:nvPr/>
        </p:nvGrpSpPr>
        <p:grpSpPr>
          <a:xfrm>
            <a:off x="8037295" y="4529766"/>
            <a:ext cx="267498" cy="2158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244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6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7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8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9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0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1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2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3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4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5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7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8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9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0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1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2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3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4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5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1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2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3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4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5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7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8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9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0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1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2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3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4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5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6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7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8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9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0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1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2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3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4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5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6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8" name="矩形 297"/>
          <p:cNvSpPr/>
          <p:nvPr/>
        </p:nvSpPr>
        <p:spPr>
          <a:xfrm>
            <a:off x="8201072" y="4243072"/>
            <a:ext cx="3028393" cy="1569660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方明朗诵：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鱼我所欲也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渔家傲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·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秋思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  <a:p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《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江城子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·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密州出猎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》</a:t>
            </a:r>
            <a:endParaRPr lang="en-US" altLang="zh-CN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  <p:cxnSp>
        <p:nvCxnSpPr>
          <p:cNvPr id="299" name="直接连接符 298"/>
          <p:cNvCxnSpPr/>
          <p:nvPr/>
        </p:nvCxnSpPr>
        <p:spPr>
          <a:xfrm>
            <a:off x="8303385" y="5807735"/>
            <a:ext cx="2926080" cy="0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31" name="表格 230"/>
          <p:cNvGraphicFramePr>
            <a:graphicFrameLocks noGrp="1"/>
          </p:cNvGraphicFramePr>
          <p:nvPr/>
        </p:nvGraphicFramePr>
        <p:xfrm>
          <a:off x="1682792" y="2146203"/>
          <a:ext cx="9110133" cy="4301064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707663"/>
                <a:gridCol w="2286136"/>
                <a:gridCol w="1524807"/>
                <a:gridCol w="2591527"/>
              </a:tblGrid>
              <a:tr h="71356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篇目</a:t>
                      </a:r>
                      <a:endParaRPr lang="zh-CN" sz="20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示例</a:t>
                      </a:r>
                      <a:endParaRPr lang="zh-CN" sz="20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类型</a:t>
                      </a:r>
                      <a:endParaRPr lang="zh-CN" sz="20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读音</a:t>
                      </a:r>
                      <a:endParaRPr lang="zh-CN" sz="20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175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《鱼我所欲也》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死亦我所</a:t>
                      </a:r>
                      <a:r>
                        <a:rPr lang="zh-CN" sz="1600" b="1" kern="100"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恶</a:t>
                      </a:r>
                      <a:endParaRPr lang="zh-CN" sz="1600" b="1" kern="100"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多音字</a:t>
                      </a:r>
                      <a:endParaRPr lang="zh-CN" sz="16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w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ù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175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《唐雎不辱使命》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休</a:t>
                      </a:r>
                      <a:r>
                        <a:rPr lang="zh-CN" sz="1600" b="1" kern="100"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祲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降于天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生僻字</a:t>
                      </a:r>
                      <a:endParaRPr lang="zh-CN" sz="16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j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ì</a:t>
                      </a:r>
                      <a:r>
                        <a:rPr lang="en-US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n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175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《送东阳马生序》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皆</a:t>
                      </a:r>
                      <a:r>
                        <a:rPr lang="zh-CN" sz="1600" b="1" kern="100"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被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绮绣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通假字</a:t>
                      </a:r>
                      <a:endParaRPr lang="zh-CN" sz="16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p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ī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175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《词四首》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马作</a:t>
                      </a:r>
                      <a:r>
                        <a:rPr lang="zh-CN" sz="1600" b="1" kern="100"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的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卢飞快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特定称谓</a:t>
                      </a:r>
                      <a:endParaRPr lang="zh-CN" sz="16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</a:t>
                      </a: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ì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175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endParaRPr lang="zh-CN" sz="1600" b="1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234" name="文本框 233"/>
          <p:cNvSpPr txBox="1"/>
          <p:nvPr/>
        </p:nvSpPr>
        <p:spPr>
          <a:xfrm>
            <a:off x="4888089" y="1633081"/>
            <a:ext cx="2867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重点字音示例卡</a:t>
            </a:r>
            <a:endParaRPr lang="zh-CN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文本框 240"/>
          <p:cNvSpPr txBox="1"/>
          <p:nvPr/>
        </p:nvSpPr>
        <p:spPr>
          <a:xfrm>
            <a:off x="666044" y="1140178"/>
            <a:ext cx="4222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（一）初读诗文，读准字音。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文本框 240"/>
          <p:cNvSpPr txBox="1"/>
          <p:nvPr/>
        </p:nvSpPr>
        <p:spPr>
          <a:xfrm>
            <a:off x="666044" y="1140178"/>
            <a:ext cx="4222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（二）积累词语，疏通文意。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1027289" y="1943340"/>
          <a:ext cx="10645421" cy="3908264"/>
        </p:xfrm>
        <a:graphic>
          <a:graphicData uri="http://schemas.openxmlformats.org/drawingml/2006/table">
            <a:tbl>
              <a:tblPr firstRow="1" firstCol="1" bandRow="1"/>
              <a:tblGrid>
                <a:gridCol w="2471694"/>
                <a:gridCol w="1297030"/>
                <a:gridCol w="2903009"/>
                <a:gridCol w="3973688"/>
              </a:tblGrid>
              <a:tr h="468431"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《鱼我所欲也》阅读积累卡片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8431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课文原句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重点词语积累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译句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43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词语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词义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68431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故患有所不辟也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辟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同“避”，躲避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因此有的祸患我不躲避。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431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蹴尔而与之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蹴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踩踏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用脚踢着给他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5172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所识穷乏者得我与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得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同“德”，感恩，感激。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所认识的穷困的人感激我吗？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431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是亦不可以已乎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已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停止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这种做法不是可以让它停止了吗？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506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b="1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endParaRPr lang="zh-CN" sz="20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文本框 240"/>
          <p:cNvSpPr txBox="1"/>
          <p:nvPr/>
        </p:nvSpPr>
        <p:spPr>
          <a:xfrm>
            <a:off x="666044" y="1140178"/>
            <a:ext cx="4222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（三）明辨文体，感受风格。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7" name="图片 6"/>
          <p:cNvPicPr/>
          <p:nvPr/>
        </p:nvPicPr>
        <p:blipFill>
          <a:blip r:embed="rId2"/>
          <a:stretch>
            <a:fillRect/>
          </a:stretch>
        </p:blipFill>
        <p:spPr>
          <a:xfrm>
            <a:off x="3838222" y="1764121"/>
            <a:ext cx="8112478" cy="4477915"/>
          </a:xfrm>
          <a:prstGeom prst="rect">
            <a:avLst/>
          </a:prstGeom>
        </p:spPr>
      </p:pic>
      <p:sp>
        <p:nvSpPr>
          <p:cNvPr id="3" name="矩形: 圆角 2"/>
          <p:cNvSpPr/>
          <p:nvPr/>
        </p:nvSpPr>
        <p:spPr>
          <a:xfrm>
            <a:off x="349955" y="2426335"/>
            <a:ext cx="3172178" cy="3578578"/>
          </a:xfrm>
          <a:prstGeom prst="round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小贴士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endParaRPr lang="zh-CN" altLang="zh-CN" sz="2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7200"/>
            <a:r>
              <a:rPr lang="zh-CN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文体，是指独立成篇的文本体裁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或样式、体制</a:t>
            </a:r>
            <a:r>
              <a:rPr lang="en-US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zh-CN" sz="2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，是文本构成的规格和模式。它是一种独特的文化现象，是某种历史内容长期积淀的产物。它反映了文本从内容到形式的整体特点，属于形式范畴。</a:t>
            </a:r>
            <a:endParaRPr lang="zh-CN" altLang="zh-CN" sz="2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文本框 240"/>
          <p:cNvSpPr txBox="1"/>
          <p:nvPr/>
        </p:nvSpPr>
        <p:spPr>
          <a:xfrm>
            <a:off x="666044" y="1140178"/>
            <a:ext cx="4222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（三）明辨文体，感受风格。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graphicFrame>
        <p:nvGraphicFramePr>
          <p:cNvPr id="10" name="表格 9"/>
          <p:cNvGraphicFramePr>
            <a:graphicFrameLocks noGrp="1"/>
          </p:cNvGraphicFramePr>
          <p:nvPr/>
        </p:nvGraphicFramePr>
        <p:xfrm>
          <a:off x="1185333" y="1885244"/>
          <a:ext cx="9618135" cy="4540356"/>
        </p:xfrm>
        <a:graphic>
          <a:graphicData uri="http://schemas.openxmlformats.org/drawingml/2006/table">
            <a:tbl>
              <a:tblPr firstRow="1" firstCol="1" bandRow="1"/>
              <a:tblGrid>
                <a:gridCol w="2830428"/>
                <a:gridCol w="1594817"/>
                <a:gridCol w="2025152"/>
                <a:gridCol w="3167738"/>
              </a:tblGrid>
              <a:tr h="71460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篇目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作者或出处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文体特点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情感风格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6475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《鱼我所欲也》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孟子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“独白式”演说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气势充沛，议论犀利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8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《唐雎不辱使命》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8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《送东阳马生序》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8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《渔家傲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•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秋思》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8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《江城子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•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密州出猎》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169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《破阵子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•</a:t>
                      </a:r>
                      <a:r>
                        <a:rPr lang="zh-CN" sz="2000" kern="100"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为陈同甫赋壮词以记之》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0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8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000" kern="1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lang="zh-CN" altLang="en-US" sz="2000" kern="1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满江红</a:t>
                      </a:r>
                      <a:r>
                        <a:rPr lang="en-US" altLang="zh-CN" sz="2000" kern="1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》</a:t>
                      </a:r>
                      <a:endParaRPr lang="zh-CN" altLang="en-US" sz="20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1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11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1100" kern="100">
                          <a:effectLst/>
                          <a:latin typeface="楷体" panose="02010609060101010101" pitchFamily="49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11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文本框 240"/>
          <p:cNvSpPr txBox="1"/>
          <p:nvPr/>
        </p:nvSpPr>
        <p:spPr>
          <a:xfrm>
            <a:off x="666044" y="1140178"/>
            <a:ext cx="4222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（四）美文美读，录制视频。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399821" y="2247635"/>
            <a:ext cx="9810045" cy="16890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2611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在以上学习的基础上，任选一篇诗文，进行诵读视频录制。诵读时要注意节奏、语气、重音，情感饱满，要充分体现文本风格和作者的真挚情感。</a:t>
            </a:r>
            <a:endParaRPr lang="zh-CN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95925" y="52387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学习评价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508000" y="1186088"/>
          <a:ext cx="10826044" cy="5356227"/>
        </p:xfrm>
        <a:graphic>
          <a:graphicData uri="http://schemas.openxmlformats.org/drawingml/2006/table">
            <a:tbl>
              <a:tblPr firstRow="1" firstCol="1" bandRow="1"/>
              <a:tblGrid>
                <a:gridCol w="1561122"/>
                <a:gridCol w="6949633"/>
                <a:gridCol w="2315289"/>
              </a:tblGrid>
              <a:tr h="40219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评价项目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评价标准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自评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3579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语言表达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普通话标准，吐字清楚、准确，得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颗星；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语言生动，语气、语调、声音、节奏富于变化，得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颗星；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☆☆☆☆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579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态势神情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姿态、动作、手势、表情、眼神能准确、鲜明、自然、形象地表达朗诵内容，得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颗星；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能准确、恰当地表情达意，得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颗星。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☆☆☆☆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579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朗诵效果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朗诵有感染力，声情并茂，得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颗星。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ts val="28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朗诵富有韵味和表现力，能与观众产生共鸣，得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颗星。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☆☆☆☆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008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独特创意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1.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朗诵形式富有创意，配以适当伴舞或配乐，或其他富有创意的形式，得</a:t>
                      </a:r>
                      <a:r>
                        <a:rPr lang="en-US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颗星。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0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☆☆</a:t>
                      </a:r>
                      <a:endParaRPr lang="zh-CN" sz="20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2364740"/>
            <a:ext cx="6496050" cy="411734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4" t="16719" r="69336" b="53532"/>
          <a:stretch>
            <a:fillRect/>
          </a:stretch>
        </p:blipFill>
        <p:spPr>
          <a:xfrm>
            <a:off x="5168447" y="1274534"/>
            <a:ext cx="1182914" cy="158931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6430010" y="936625"/>
            <a:ext cx="5442585" cy="132207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000" b="1">
                <a:latin typeface="Arial" pitchFamily="34" charset="0"/>
                <a:ea typeface="微软雅黑" panose="020b0503020204020204" pitchFamily="34" charset="-122"/>
              </a:rPr>
              <a:t>Part  02</a:t>
            </a:r>
            <a:endParaRPr lang="en-US" altLang="zh-CN" sz="8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标题 1"/>
          <p:cNvSpPr txBox="1"/>
          <p:nvPr>
            <p:custDataLst>
              <p:tags r:id="rId5"/>
            </p:custDataLst>
          </p:nvPr>
        </p:nvSpPr>
        <p:spPr>
          <a:xfrm>
            <a:off x="4241837" y="2806725"/>
            <a:ext cx="9429261" cy="140525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latin typeface="华文新魏" panose="02010800040101010101" pitchFamily="2" charset="-122"/>
                <a:ea typeface="华文新魏" panose="02010800040101010101" pitchFamily="2" charset="-122"/>
              </a:rPr>
              <a:t>列纲明法，彰显文色</a:t>
            </a:r>
            <a:endParaRPr lang="zh-CN" altLang="en-US" sz="72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812530" y="5459710"/>
            <a:ext cx="3379470" cy="461665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（课时安排：</a:t>
            </a:r>
            <a:r>
              <a:rPr lang="en-US" altLang="zh-CN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3</a:t>
            </a:r>
            <a:r>
              <a:rPr lang="zh-CN" altLang="en-US" sz="2400">
                <a:solidFill>
                  <a:srgbClr val="8B120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rPr>
              <a:t>课时）</a:t>
            </a:r>
            <a:endParaRPr lang="zh-CN" altLang="en-US" sz="2400">
              <a:solidFill>
                <a:srgbClr val="8B1201"/>
              </a:solidFill>
              <a:latin typeface="苏新诗柳楷简" panose="02010600000101010101" pitchFamily="2" charset="-122"/>
              <a:ea typeface="苏新诗柳楷简" panose="02010600000101010101" pitchFamily="2" charset="-122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299" y="523875"/>
            <a:ext cx="2136141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83136" y="516235"/>
            <a:ext cx="14524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课段任务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6" name="直接连接符 5"/>
          <p:cNvCxnSpPr>
            <a:stCxn id="11" idx="5"/>
          </p:cNvCxnSpPr>
          <p:nvPr/>
        </p:nvCxnSpPr>
        <p:spPr>
          <a:xfrm>
            <a:off x="3990860" y="2968896"/>
            <a:ext cx="1515251" cy="551701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>
            <a:stCxn id="12" idx="3"/>
          </p:cNvCxnSpPr>
          <p:nvPr/>
        </p:nvCxnSpPr>
        <p:spPr>
          <a:xfrm flipH="1">
            <a:off x="6846836" y="2154601"/>
            <a:ext cx="351890" cy="638137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>
            <a:stCxn id="13" idx="2"/>
          </p:cNvCxnSpPr>
          <p:nvPr/>
        </p:nvCxnSpPr>
        <p:spPr>
          <a:xfrm flipH="1" flipV="1">
            <a:off x="6846836" y="4488479"/>
            <a:ext cx="346454" cy="130841"/>
          </a:xfrm>
          <a:prstGeom prst="line">
            <a:avLst/>
          </a:prstGeom>
          <a:ln>
            <a:solidFill>
              <a:srgbClr val="8B120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/>
          <p:nvPr/>
        </p:nvSpPr>
        <p:spPr>
          <a:xfrm>
            <a:off x="3458145" y="2436181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7107326" y="1621886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7193290" y="4307263"/>
            <a:ext cx="624115" cy="624114"/>
          </a:xfrm>
          <a:prstGeom prst="ellipse">
            <a:avLst/>
          </a:prstGeom>
          <a:noFill/>
          <a:ln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5528524" y="2707959"/>
            <a:ext cx="1839801" cy="1839801"/>
            <a:chOff x="4953793" y="2690131"/>
            <a:chExt cx="1677761" cy="1677761"/>
          </a:xfrm>
        </p:grpSpPr>
        <p:sp>
          <p:nvSpPr>
            <p:cNvPr id="17" name="椭圆 16"/>
            <p:cNvSpPr/>
            <p:nvPr/>
          </p:nvSpPr>
          <p:spPr>
            <a:xfrm>
              <a:off x="4953793" y="2690131"/>
              <a:ext cx="1677761" cy="1677761"/>
            </a:xfrm>
            <a:prstGeom prst="ellipse">
              <a:avLst/>
            </a:prstGeom>
            <a:noFill/>
            <a:ln w="28575"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5191804" y="2928143"/>
              <a:ext cx="1201739" cy="1201737"/>
            </a:xfrm>
            <a:prstGeom prst="ellipse">
              <a:avLst/>
            </a:prstGeom>
            <a:solidFill>
              <a:srgbClr val="8B1201"/>
            </a:solidFill>
            <a:ln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20" name="椭圆 17"/>
          <p:cNvSpPr/>
          <p:nvPr/>
        </p:nvSpPr>
        <p:spPr>
          <a:xfrm>
            <a:off x="3641938" y="2614942"/>
            <a:ext cx="256531" cy="266592"/>
          </a:xfrm>
          <a:custGeom>
            <a:gdLst>
              <a:gd name="connsiteX0" fmla="*/ 200025 w 323850"/>
              <a:gd name="connsiteY0" fmla="*/ 303213 h 336550"/>
              <a:gd name="connsiteX1" fmla="*/ 188912 w 323850"/>
              <a:gd name="connsiteY1" fmla="*/ 314326 h 336550"/>
              <a:gd name="connsiteX2" fmla="*/ 200025 w 323850"/>
              <a:gd name="connsiteY2" fmla="*/ 325439 h 336550"/>
              <a:gd name="connsiteX3" fmla="*/ 211138 w 323850"/>
              <a:gd name="connsiteY3" fmla="*/ 314326 h 336550"/>
              <a:gd name="connsiteX4" fmla="*/ 200025 w 323850"/>
              <a:gd name="connsiteY4" fmla="*/ 303213 h 336550"/>
              <a:gd name="connsiteX5" fmla="*/ 267890 w 323850"/>
              <a:gd name="connsiteY5" fmla="*/ 200026 h 336550"/>
              <a:gd name="connsiteX6" fmla="*/ 306529 w 323850"/>
              <a:gd name="connsiteY6" fmla="*/ 200026 h 336550"/>
              <a:gd name="connsiteX7" fmla="*/ 323850 w 323850"/>
              <a:gd name="connsiteY7" fmla="*/ 217105 h 336550"/>
              <a:gd name="connsiteX8" fmla="*/ 323850 w 323850"/>
              <a:gd name="connsiteY8" fmla="*/ 219733 h 336550"/>
              <a:gd name="connsiteX9" fmla="*/ 306529 w 323850"/>
              <a:gd name="connsiteY9" fmla="*/ 238126 h 336550"/>
              <a:gd name="connsiteX10" fmla="*/ 267890 w 323850"/>
              <a:gd name="connsiteY10" fmla="*/ 238126 h 336550"/>
              <a:gd name="connsiteX11" fmla="*/ 249237 w 323850"/>
              <a:gd name="connsiteY11" fmla="*/ 219733 h 336550"/>
              <a:gd name="connsiteX12" fmla="*/ 249237 w 323850"/>
              <a:gd name="connsiteY12" fmla="*/ 217105 h 336550"/>
              <a:gd name="connsiteX13" fmla="*/ 267890 w 323850"/>
              <a:gd name="connsiteY13" fmla="*/ 200026 h 336550"/>
              <a:gd name="connsiteX14" fmla="*/ 267890 w 323850"/>
              <a:gd name="connsiteY14" fmla="*/ 155576 h 336550"/>
              <a:gd name="connsiteX15" fmla="*/ 306529 w 323850"/>
              <a:gd name="connsiteY15" fmla="*/ 155576 h 336550"/>
              <a:gd name="connsiteX16" fmla="*/ 323850 w 323850"/>
              <a:gd name="connsiteY16" fmla="*/ 172528 h 336550"/>
              <a:gd name="connsiteX17" fmla="*/ 323850 w 323850"/>
              <a:gd name="connsiteY17" fmla="*/ 175137 h 336550"/>
              <a:gd name="connsiteX18" fmla="*/ 306529 w 323850"/>
              <a:gd name="connsiteY18" fmla="*/ 192089 h 336550"/>
              <a:gd name="connsiteX19" fmla="*/ 267890 w 323850"/>
              <a:gd name="connsiteY19" fmla="*/ 192089 h 336550"/>
              <a:gd name="connsiteX20" fmla="*/ 249237 w 323850"/>
              <a:gd name="connsiteY20" fmla="*/ 175137 h 336550"/>
              <a:gd name="connsiteX21" fmla="*/ 249237 w 323850"/>
              <a:gd name="connsiteY21" fmla="*/ 172528 h 336550"/>
              <a:gd name="connsiteX22" fmla="*/ 267890 w 323850"/>
              <a:gd name="connsiteY22" fmla="*/ 155576 h 336550"/>
              <a:gd name="connsiteX23" fmla="*/ 175670 w 323850"/>
              <a:gd name="connsiteY23" fmla="*/ 15876 h 336550"/>
              <a:gd name="connsiteX24" fmla="*/ 173037 w 323850"/>
              <a:gd name="connsiteY24" fmla="*/ 19686 h 336550"/>
              <a:gd name="connsiteX25" fmla="*/ 175670 w 323850"/>
              <a:gd name="connsiteY25" fmla="*/ 22226 h 336550"/>
              <a:gd name="connsiteX26" fmla="*/ 224379 w 323850"/>
              <a:gd name="connsiteY26" fmla="*/ 22226 h 336550"/>
              <a:gd name="connsiteX27" fmla="*/ 227012 w 323850"/>
              <a:gd name="connsiteY27" fmla="*/ 19686 h 336550"/>
              <a:gd name="connsiteX28" fmla="*/ 224379 w 323850"/>
              <a:gd name="connsiteY28" fmla="*/ 15876 h 336550"/>
              <a:gd name="connsiteX29" fmla="*/ 175670 w 323850"/>
              <a:gd name="connsiteY29" fmla="*/ 15876 h 336550"/>
              <a:gd name="connsiteX30" fmla="*/ 125064 w 323850"/>
              <a:gd name="connsiteY30" fmla="*/ 0 h 336550"/>
              <a:gd name="connsiteX31" fmla="*/ 276458 w 323850"/>
              <a:gd name="connsiteY31" fmla="*/ 0 h 336550"/>
              <a:gd name="connsiteX32" fmla="*/ 298837 w 323850"/>
              <a:gd name="connsiteY32" fmla="*/ 22349 h 336550"/>
              <a:gd name="connsiteX33" fmla="*/ 298837 w 323850"/>
              <a:gd name="connsiteY33" fmla="*/ 109116 h 336550"/>
              <a:gd name="connsiteX34" fmla="*/ 306736 w 323850"/>
              <a:gd name="connsiteY34" fmla="*/ 109116 h 336550"/>
              <a:gd name="connsiteX35" fmla="*/ 323850 w 323850"/>
              <a:gd name="connsiteY35" fmla="*/ 127521 h 336550"/>
              <a:gd name="connsiteX36" fmla="*/ 323850 w 323850"/>
              <a:gd name="connsiteY36" fmla="*/ 130150 h 336550"/>
              <a:gd name="connsiteX37" fmla="*/ 306736 w 323850"/>
              <a:gd name="connsiteY37" fmla="*/ 147241 h 336550"/>
              <a:gd name="connsiteX38" fmla="*/ 268559 w 323850"/>
              <a:gd name="connsiteY38" fmla="*/ 147241 h 336550"/>
              <a:gd name="connsiteX39" fmla="*/ 250128 w 323850"/>
              <a:gd name="connsiteY39" fmla="*/ 130150 h 336550"/>
              <a:gd name="connsiteX40" fmla="*/ 250128 w 323850"/>
              <a:gd name="connsiteY40" fmla="*/ 127521 h 336550"/>
              <a:gd name="connsiteX41" fmla="*/ 268559 w 323850"/>
              <a:gd name="connsiteY41" fmla="*/ 109116 h 336550"/>
              <a:gd name="connsiteX42" fmla="*/ 272508 w 323850"/>
              <a:gd name="connsiteY42" fmla="*/ 109116 h 336550"/>
              <a:gd name="connsiteX43" fmla="*/ 283040 w 323850"/>
              <a:gd name="connsiteY43" fmla="*/ 109116 h 336550"/>
              <a:gd name="connsiteX44" fmla="*/ 283040 w 323850"/>
              <a:gd name="connsiteY44" fmla="*/ 35496 h 336550"/>
              <a:gd name="connsiteX45" fmla="*/ 118481 w 323850"/>
              <a:gd name="connsiteY45" fmla="*/ 35496 h 336550"/>
              <a:gd name="connsiteX46" fmla="*/ 118481 w 323850"/>
              <a:gd name="connsiteY46" fmla="*/ 76250 h 336550"/>
              <a:gd name="connsiteX47" fmla="*/ 155342 w 323850"/>
              <a:gd name="connsiteY47" fmla="*/ 56530 h 336550"/>
              <a:gd name="connsiteX48" fmla="*/ 184305 w 323850"/>
              <a:gd name="connsiteY48" fmla="*/ 74935 h 336550"/>
              <a:gd name="connsiteX49" fmla="*/ 139545 w 323850"/>
              <a:gd name="connsiteY49" fmla="*/ 117004 h 336550"/>
              <a:gd name="connsiteX50" fmla="*/ 118481 w 323850"/>
              <a:gd name="connsiteY50" fmla="*/ 131465 h 336550"/>
              <a:gd name="connsiteX51" fmla="*/ 118481 w 323850"/>
              <a:gd name="connsiteY51" fmla="*/ 294481 h 336550"/>
              <a:gd name="connsiteX52" fmla="*/ 283040 w 323850"/>
              <a:gd name="connsiteY52" fmla="*/ 294481 h 336550"/>
              <a:gd name="connsiteX53" fmla="*/ 283040 w 323850"/>
              <a:gd name="connsiteY53" fmla="*/ 282649 h 336550"/>
              <a:gd name="connsiteX54" fmla="*/ 268559 w 323850"/>
              <a:gd name="connsiteY54" fmla="*/ 282649 h 336550"/>
              <a:gd name="connsiteX55" fmla="*/ 250128 w 323850"/>
              <a:gd name="connsiteY55" fmla="*/ 264244 h 336550"/>
              <a:gd name="connsiteX56" fmla="*/ 250128 w 323850"/>
              <a:gd name="connsiteY56" fmla="*/ 262930 h 336550"/>
              <a:gd name="connsiteX57" fmla="*/ 268559 w 323850"/>
              <a:gd name="connsiteY57" fmla="*/ 244525 h 336550"/>
              <a:gd name="connsiteX58" fmla="*/ 306736 w 323850"/>
              <a:gd name="connsiteY58" fmla="*/ 244525 h 336550"/>
              <a:gd name="connsiteX59" fmla="*/ 323850 w 323850"/>
              <a:gd name="connsiteY59" fmla="*/ 262930 h 336550"/>
              <a:gd name="connsiteX60" fmla="*/ 323850 w 323850"/>
              <a:gd name="connsiteY60" fmla="*/ 264244 h 336550"/>
              <a:gd name="connsiteX61" fmla="*/ 306736 w 323850"/>
              <a:gd name="connsiteY61" fmla="*/ 282649 h 336550"/>
              <a:gd name="connsiteX62" fmla="*/ 301470 w 323850"/>
              <a:gd name="connsiteY62" fmla="*/ 282649 h 336550"/>
              <a:gd name="connsiteX63" fmla="*/ 298837 w 323850"/>
              <a:gd name="connsiteY63" fmla="*/ 282649 h 336550"/>
              <a:gd name="connsiteX64" fmla="*/ 298837 w 323850"/>
              <a:gd name="connsiteY64" fmla="*/ 314201 h 336550"/>
              <a:gd name="connsiteX65" fmla="*/ 276458 w 323850"/>
              <a:gd name="connsiteY65" fmla="*/ 336550 h 336550"/>
              <a:gd name="connsiteX66" fmla="*/ 125064 w 323850"/>
              <a:gd name="connsiteY66" fmla="*/ 336550 h 336550"/>
              <a:gd name="connsiteX67" fmla="*/ 102684 w 323850"/>
              <a:gd name="connsiteY67" fmla="*/ 314201 h 336550"/>
              <a:gd name="connsiteX68" fmla="*/ 102684 w 323850"/>
              <a:gd name="connsiteY68" fmla="*/ 287908 h 336550"/>
              <a:gd name="connsiteX69" fmla="*/ 75038 w 323850"/>
              <a:gd name="connsiteY69" fmla="*/ 287908 h 336550"/>
              <a:gd name="connsiteX70" fmla="*/ 13164 w 323850"/>
              <a:gd name="connsiteY70" fmla="*/ 255042 h 336550"/>
              <a:gd name="connsiteX71" fmla="*/ 11848 w 323850"/>
              <a:gd name="connsiteY71" fmla="*/ 253727 h 336550"/>
              <a:gd name="connsiteX72" fmla="*/ 9215 w 323850"/>
              <a:gd name="connsiteY72" fmla="*/ 249783 h 336550"/>
              <a:gd name="connsiteX73" fmla="*/ 7899 w 323850"/>
              <a:gd name="connsiteY73" fmla="*/ 244525 h 336550"/>
              <a:gd name="connsiteX74" fmla="*/ 6582 w 323850"/>
              <a:gd name="connsiteY74" fmla="*/ 240581 h 336550"/>
              <a:gd name="connsiteX75" fmla="*/ 2633 w 323850"/>
              <a:gd name="connsiteY75" fmla="*/ 231378 h 336550"/>
              <a:gd name="connsiteX76" fmla="*/ 2633 w 323850"/>
              <a:gd name="connsiteY76" fmla="*/ 228749 h 336550"/>
              <a:gd name="connsiteX77" fmla="*/ 0 w 323850"/>
              <a:gd name="connsiteY77" fmla="*/ 219546 h 336550"/>
              <a:gd name="connsiteX78" fmla="*/ 0 w 323850"/>
              <a:gd name="connsiteY78" fmla="*/ 215602 h 336550"/>
              <a:gd name="connsiteX79" fmla="*/ 0 w 323850"/>
              <a:gd name="connsiteY79" fmla="*/ 202456 h 336550"/>
              <a:gd name="connsiteX80" fmla="*/ 40810 w 323850"/>
              <a:gd name="connsiteY80" fmla="*/ 119633 h 336550"/>
              <a:gd name="connsiteX81" fmla="*/ 102684 w 323850"/>
              <a:gd name="connsiteY81" fmla="*/ 85452 h 336550"/>
              <a:gd name="connsiteX82" fmla="*/ 102684 w 323850"/>
              <a:gd name="connsiteY82" fmla="*/ 22349 h 336550"/>
              <a:gd name="connsiteX83" fmla="*/ 125064 w 323850"/>
              <a:gd name="connsiteY83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323850" h="336550">
                <a:moveTo>
                  <a:pt x="200025" y="303213"/>
                </a:moveTo>
                <a:cubicBezTo>
                  <a:pt x="193887" y="303213"/>
                  <a:pt x="188912" y="308188"/>
                  <a:pt x="188912" y="314326"/>
                </a:cubicBezTo>
                <a:cubicBezTo>
                  <a:pt x="188912" y="320464"/>
                  <a:pt x="193887" y="325439"/>
                  <a:pt x="200025" y="325439"/>
                </a:cubicBezTo>
                <a:cubicBezTo>
                  <a:pt x="206163" y="325439"/>
                  <a:pt x="211138" y="320464"/>
                  <a:pt x="211138" y="314326"/>
                </a:cubicBezTo>
                <a:cubicBezTo>
                  <a:pt x="211138" y="308188"/>
                  <a:pt x="206163" y="303213"/>
                  <a:pt x="200025" y="303213"/>
                </a:cubicBezTo>
                <a:close/>
                <a:moveTo>
                  <a:pt x="267890" y="200026"/>
                </a:moveTo>
                <a:cubicBezTo>
                  <a:pt x="267890" y="200026"/>
                  <a:pt x="267890" y="200026"/>
                  <a:pt x="306529" y="200026"/>
                </a:cubicBezTo>
                <a:cubicBezTo>
                  <a:pt x="315856" y="200026"/>
                  <a:pt x="323850" y="207909"/>
                  <a:pt x="323850" y="217105"/>
                </a:cubicBezTo>
                <a:cubicBezTo>
                  <a:pt x="323850" y="217105"/>
                  <a:pt x="323850" y="217105"/>
                  <a:pt x="323850" y="219733"/>
                </a:cubicBezTo>
                <a:cubicBezTo>
                  <a:pt x="323850" y="228929"/>
                  <a:pt x="315856" y="238126"/>
                  <a:pt x="306529" y="238126"/>
                </a:cubicBezTo>
                <a:cubicBezTo>
                  <a:pt x="306529" y="238126"/>
                  <a:pt x="306529" y="238126"/>
                  <a:pt x="267890" y="238126"/>
                </a:cubicBezTo>
                <a:cubicBezTo>
                  <a:pt x="257231" y="238126"/>
                  <a:pt x="249237" y="228929"/>
                  <a:pt x="249237" y="219733"/>
                </a:cubicBezTo>
                <a:cubicBezTo>
                  <a:pt x="249237" y="219733"/>
                  <a:pt x="249237" y="219733"/>
                  <a:pt x="249237" y="217105"/>
                </a:cubicBezTo>
                <a:cubicBezTo>
                  <a:pt x="249237" y="207909"/>
                  <a:pt x="257231" y="200026"/>
                  <a:pt x="267890" y="200026"/>
                </a:cubicBezTo>
                <a:close/>
                <a:moveTo>
                  <a:pt x="267890" y="155576"/>
                </a:moveTo>
                <a:cubicBezTo>
                  <a:pt x="267890" y="155576"/>
                  <a:pt x="267890" y="155576"/>
                  <a:pt x="306529" y="155576"/>
                </a:cubicBezTo>
                <a:cubicBezTo>
                  <a:pt x="315856" y="155576"/>
                  <a:pt x="323850" y="163400"/>
                  <a:pt x="323850" y="172528"/>
                </a:cubicBezTo>
                <a:cubicBezTo>
                  <a:pt x="323850" y="172528"/>
                  <a:pt x="323850" y="172528"/>
                  <a:pt x="323850" y="175137"/>
                </a:cubicBezTo>
                <a:cubicBezTo>
                  <a:pt x="323850" y="184265"/>
                  <a:pt x="315856" y="192089"/>
                  <a:pt x="306529" y="192089"/>
                </a:cubicBezTo>
                <a:cubicBezTo>
                  <a:pt x="306529" y="192089"/>
                  <a:pt x="306529" y="192089"/>
                  <a:pt x="267890" y="192089"/>
                </a:cubicBezTo>
                <a:cubicBezTo>
                  <a:pt x="257231" y="192089"/>
                  <a:pt x="249237" y="184265"/>
                  <a:pt x="249237" y="175137"/>
                </a:cubicBezTo>
                <a:cubicBezTo>
                  <a:pt x="249237" y="175137"/>
                  <a:pt x="249237" y="175137"/>
                  <a:pt x="249237" y="172528"/>
                </a:cubicBezTo>
                <a:cubicBezTo>
                  <a:pt x="249237" y="163400"/>
                  <a:pt x="257231" y="155576"/>
                  <a:pt x="267890" y="155576"/>
                </a:cubicBezTo>
                <a:close/>
                <a:moveTo>
                  <a:pt x="175670" y="15876"/>
                </a:moveTo>
                <a:cubicBezTo>
                  <a:pt x="174353" y="15876"/>
                  <a:pt x="173037" y="17146"/>
                  <a:pt x="173037" y="19686"/>
                </a:cubicBezTo>
                <a:cubicBezTo>
                  <a:pt x="173037" y="20956"/>
                  <a:pt x="174353" y="22226"/>
                  <a:pt x="175670" y="22226"/>
                </a:cubicBezTo>
                <a:cubicBezTo>
                  <a:pt x="175670" y="22226"/>
                  <a:pt x="175670" y="22226"/>
                  <a:pt x="224379" y="22226"/>
                </a:cubicBezTo>
                <a:cubicBezTo>
                  <a:pt x="225695" y="22226"/>
                  <a:pt x="227012" y="20956"/>
                  <a:pt x="227012" y="19686"/>
                </a:cubicBezTo>
                <a:cubicBezTo>
                  <a:pt x="227012" y="17146"/>
                  <a:pt x="225695" y="15876"/>
                  <a:pt x="224379" y="15876"/>
                </a:cubicBezTo>
                <a:cubicBezTo>
                  <a:pt x="224379" y="15876"/>
                  <a:pt x="224379" y="15876"/>
                  <a:pt x="175670" y="15876"/>
                </a:cubicBezTo>
                <a:close/>
                <a:moveTo>
                  <a:pt x="125064" y="0"/>
                </a:moveTo>
                <a:cubicBezTo>
                  <a:pt x="125064" y="0"/>
                  <a:pt x="125064" y="0"/>
                  <a:pt x="276458" y="0"/>
                </a:cubicBezTo>
                <a:cubicBezTo>
                  <a:pt x="288306" y="0"/>
                  <a:pt x="298837" y="10517"/>
                  <a:pt x="298837" y="22349"/>
                </a:cubicBezTo>
                <a:cubicBezTo>
                  <a:pt x="298837" y="22349"/>
                  <a:pt x="298837" y="22349"/>
                  <a:pt x="298837" y="109116"/>
                </a:cubicBezTo>
                <a:cubicBezTo>
                  <a:pt x="298837" y="109116"/>
                  <a:pt x="298837" y="109116"/>
                  <a:pt x="306736" y="109116"/>
                </a:cubicBezTo>
                <a:cubicBezTo>
                  <a:pt x="315951" y="109116"/>
                  <a:pt x="323850" y="118318"/>
                  <a:pt x="323850" y="127521"/>
                </a:cubicBezTo>
                <a:cubicBezTo>
                  <a:pt x="323850" y="127521"/>
                  <a:pt x="323850" y="127521"/>
                  <a:pt x="323850" y="130150"/>
                </a:cubicBezTo>
                <a:cubicBezTo>
                  <a:pt x="323850" y="139353"/>
                  <a:pt x="315951" y="147241"/>
                  <a:pt x="306736" y="147241"/>
                </a:cubicBezTo>
                <a:cubicBezTo>
                  <a:pt x="306736" y="147241"/>
                  <a:pt x="306736" y="147241"/>
                  <a:pt x="268559" y="147241"/>
                </a:cubicBezTo>
                <a:cubicBezTo>
                  <a:pt x="258027" y="147241"/>
                  <a:pt x="250128" y="139353"/>
                  <a:pt x="250128" y="130150"/>
                </a:cubicBezTo>
                <a:cubicBezTo>
                  <a:pt x="250128" y="130150"/>
                  <a:pt x="250128" y="130150"/>
                  <a:pt x="250128" y="127521"/>
                </a:cubicBezTo>
                <a:cubicBezTo>
                  <a:pt x="250128" y="118318"/>
                  <a:pt x="258027" y="109116"/>
                  <a:pt x="268559" y="109116"/>
                </a:cubicBezTo>
                <a:cubicBezTo>
                  <a:pt x="268559" y="109116"/>
                  <a:pt x="268559" y="109116"/>
                  <a:pt x="272508" y="109116"/>
                </a:cubicBezTo>
                <a:cubicBezTo>
                  <a:pt x="272508" y="109116"/>
                  <a:pt x="272508" y="109116"/>
                  <a:pt x="283040" y="109116"/>
                </a:cubicBezTo>
                <a:cubicBezTo>
                  <a:pt x="283040" y="109116"/>
                  <a:pt x="283040" y="109116"/>
                  <a:pt x="283040" y="35496"/>
                </a:cubicBezTo>
                <a:cubicBezTo>
                  <a:pt x="283040" y="35496"/>
                  <a:pt x="283040" y="35496"/>
                  <a:pt x="118481" y="35496"/>
                </a:cubicBezTo>
                <a:cubicBezTo>
                  <a:pt x="118481" y="35496"/>
                  <a:pt x="118481" y="35496"/>
                  <a:pt x="118481" y="76250"/>
                </a:cubicBezTo>
                <a:cubicBezTo>
                  <a:pt x="134279" y="67047"/>
                  <a:pt x="148760" y="59159"/>
                  <a:pt x="155342" y="56530"/>
                </a:cubicBezTo>
                <a:cubicBezTo>
                  <a:pt x="176406" y="44698"/>
                  <a:pt x="188254" y="59159"/>
                  <a:pt x="184305" y="74935"/>
                </a:cubicBezTo>
                <a:cubicBezTo>
                  <a:pt x="181672" y="86767"/>
                  <a:pt x="160608" y="99913"/>
                  <a:pt x="139545" y="117004"/>
                </a:cubicBezTo>
                <a:cubicBezTo>
                  <a:pt x="134279" y="120948"/>
                  <a:pt x="126380" y="126206"/>
                  <a:pt x="118481" y="131465"/>
                </a:cubicBezTo>
                <a:cubicBezTo>
                  <a:pt x="118481" y="131465"/>
                  <a:pt x="118481" y="131465"/>
                  <a:pt x="118481" y="294481"/>
                </a:cubicBezTo>
                <a:cubicBezTo>
                  <a:pt x="118481" y="294481"/>
                  <a:pt x="118481" y="294481"/>
                  <a:pt x="283040" y="294481"/>
                </a:cubicBezTo>
                <a:cubicBezTo>
                  <a:pt x="283040" y="294481"/>
                  <a:pt x="283040" y="294481"/>
                  <a:pt x="283040" y="282649"/>
                </a:cubicBezTo>
                <a:cubicBezTo>
                  <a:pt x="283040" y="282649"/>
                  <a:pt x="283040" y="282649"/>
                  <a:pt x="268559" y="282649"/>
                </a:cubicBezTo>
                <a:cubicBezTo>
                  <a:pt x="258027" y="282649"/>
                  <a:pt x="250128" y="274762"/>
                  <a:pt x="250128" y="264244"/>
                </a:cubicBezTo>
                <a:cubicBezTo>
                  <a:pt x="250128" y="264244"/>
                  <a:pt x="250128" y="264244"/>
                  <a:pt x="250128" y="262930"/>
                </a:cubicBezTo>
                <a:cubicBezTo>
                  <a:pt x="250128" y="252413"/>
                  <a:pt x="258027" y="244525"/>
                  <a:pt x="268559" y="244525"/>
                </a:cubicBezTo>
                <a:cubicBezTo>
                  <a:pt x="268559" y="244525"/>
                  <a:pt x="268559" y="244525"/>
                  <a:pt x="306736" y="244525"/>
                </a:cubicBezTo>
                <a:cubicBezTo>
                  <a:pt x="315951" y="244525"/>
                  <a:pt x="323850" y="252413"/>
                  <a:pt x="323850" y="262930"/>
                </a:cubicBezTo>
                <a:cubicBezTo>
                  <a:pt x="323850" y="262930"/>
                  <a:pt x="323850" y="262930"/>
                  <a:pt x="323850" y="264244"/>
                </a:cubicBezTo>
                <a:cubicBezTo>
                  <a:pt x="323850" y="274762"/>
                  <a:pt x="315951" y="282649"/>
                  <a:pt x="306736" y="282649"/>
                </a:cubicBezTo>
                <a:cubicBezTo>
                  <a:pt x="306736" y="282649"/>
                  <a:pt x="306736" y="282649"/>
                  <a:pt x="301470" y="282649"/>
                </a:cubicBezTo>
                <a:cubicBezTo>
                  <a:pt x="301470" y="282649"/>
                  <a:pt x="301470" y="282649"/>
                  <a:pt x="298837" y="282649"/>
                </a:cubicBezTo>
                <a:cubicBezTo>
                  <a:pt x="298837" y="282649"/>
                  <a:pt x="298837" y="282649"/>
                  <a:pt x="298837" y="314201"/>
                </a:cubicBezTo>
                <a:cubicBezTo>
                  <a:pt x="298837" y="326033"/>
                  <a:pt x="288306" y="336550"/>
                  <a:pt x="276458" y="336550"/>
                </a:cubicBezTo>
                <a:cubicBezTo>
                  <a:pt x="276458" y="336550"/>
                  <a:pt x="276458" y="336550"/>
                  <a:pt x="125064" y="336550"/>
                </a:cubicBezTo>
                <a:cubicBezTo>
                  <a:pt x="113216" y="336550"/>
                  <a:pt x="102684" y="326033"/>
                  <a:pt x="102684" y="314201"/>
                </a:cubicBezTo>
                <a:cubicBezTo>
                  <a:pt x="102684" y="314201"/>
                  <a:pt x="102684" y="314201"/>
                  <a:pt x="102684" y="287908"/>
                </a:cubicBezTo>
                <a:cubicBezTo>
                  <a:pt x="102684" y="287908"/>
                  <a:pt x="102684" y="287908"/>
                  <a:pt x="75038" y="287908"/>
                </a:cubicBezTo>
                <a:cubicBezTo>
                  <a:pt x="75038" y="287908"/>
                  <a:pt x="35544" y="287908"/>
                  <a:pt x="13164" y="255042"/>
                </a:cubicBezTo>
                <a:cubicBezTo>
                  <a:pt x="13164" y="253727"/>
                  <a:pt x="13164" y="253727"/>
                  <a:pt x="11848" y="253727"/>
                </a:cubicBezTo>
                <a:cubicBezTo>
                  <a:pt x="11848" y="252413"/>
                  <a:pt x="10531" y="251098"/>
                  <a:pt x="9215" y="249783"/>
                </a:cubicBezTo>
                <a:cubicBezTo>
                  <a:pt x="9215" y="248469"/>
                  <a:pt x="7899" y="245839"/>
                  <a:pt x="7899" y="244525"/>
                </a:cubicBezTo>
                <a:cubicBezTo>
                  <a:pt x="6582" y="243210"/>
                  <a:pt x="6582" y="241895"/>
                  <a:pt x="6582" y="240581"/>
                </a:cubicBezTo>
                <a:cubicBezTo>
                  <a:pt x="5266" y="237951"/>
                  <a:pt x="3949" y="235322"/>
                  <a:pt x="2633" y="231378"/>
                </a:cubicBezTo>
                <a:cubicBezTo>
                  <a:pt x="2633" y="230063"/>
                  <a:pt x="2633" y="230063"/>
                  <a:pt x="2633" y="228749"/>
                </a:cubicBezTo>
                <a:cubicBezTo>
                  <a:pt x="1316" y="226120"/>
                  <a:pt x="1316" y="223490"/>
                  <a:pt x="0" y="219546"/>
                </a:cubicBezTo>
                <a:cubicBezTo>
                  <a:pt x="0" y="218232"/>
                  <a:pt x="0" y="216917"/>
                  <a:pt x="0" y="215602"/>
                </a:cubicBezTo>
                <a:cubicBezTo>
                  <a:pt x="0" y="211658"/>
                  <a:pt x="0" y="207714"/>
                  <a:pt x="0" y="202456"/>
                </a:cubicBezTo>
                <a:cubicBezTo>
                  <a:pt x="0" y="149870"/>
                  <a:pt x="23696" y="127521"/>
                  <a:pt x="40810" y="119633"/>
                </a:cubicBezTo>
                <a:cubicBezTo>
                  <a:pt x="40810" y="119633"/>
                  <a:pt x="72405" y="102543"/>
                  <a:pt x="102684" y="85452"/>
                </a:cubicBezTo>
                <a:cubicBezTo>
                  <a:pt x="102684" y="85452"/>
                  <a:pt x="102684" y="85452"/>
                  <a:pt x="102684" y="22349"/>
                </a:cubicBezTo>
                <a:cubicBezTo>
                  <a:pt x="102684" y="10517"/>
                  <a:pt x="113216" y="0"/>
                  <a:pt x="125064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椭圆 18"/>
          <p:cNvSpPr/>
          <p:nvPr/>
        </p:nvSpPr>
        <p:spPr>
          <a:xfrm>
            <a:off x="7303064" y="1800647"/>
            <a:ext cx="232639" cy="266592"/>
          </a:xfrm>
          <a:custGeom>
            <a:gdLst>
              <a:gd name="connsiteX0" fmla="*/ 123825 w 293688"/>
              <a:gd name="connsiteY0" fmla="*/ 284163 h 336550"/>
              <a:gd name="connsiteX1" fmla="*/ 123825 w 293688"/>
              <a:gd name="connsiteY1" fmla="*/ 312738 h 336550"/>
              <a:gd name="connsiteX2" fmla="*/ 169863 w 293688"/>
              <a:gd name="connsiteY2" fmla="*/ 312738 h 336550"/>
              <a:gd name="connsiteX3" fmla="*/ 169863 w 293688"/>
              <a:gd name="connsiteY3" fmla="*/ 284163 h 336550"/>
              <a:gd name="connsiteX4" fmla="*/ 233363 w 293688"/>
              <a:gd name="connsiteY4" fmla="*/ 58738 h 336550"/>
              <a:gd name="connsiteX5" fmla="*/ 233363 w 293688"/>
              <a:gd name="connsiteY5" fmla="*/ 97959 h 336550"/>
              <a:gd name="connsiteX6" fmla="*/ 233363 w 293688"/>
              <a:gd name="connsiteY6" fmla="*/ 103188 h 336550"/>
              <a:gd name="connsiteX7" fmla="*/ 263526 w 293688"/>
              <a:gd name="connsiteY7" fmla="*/ 74426 h 336550"/>
              <a:gd name="connsiteX8" fmla="*/ 263526 w 293688"/>
              <a:gd name="connsiteY8" fmla="*/ 58738 h 336550"/>
              <a:gd name="connsiteX9" fmla="*/ 30163 w 293688"/>
              <a:gd name="connsiteY9" fmla="*/ 58738 h 336550"/>
              <a:gd name="connsiteX10" fmla="*/ 30163 w 293688"/>
              <a:gd name="connsiteY10" fmla="*/ 74426 h 336550"/>
              <a:gd name="connsiteX11" fmla="*/ 60326 w 293688"/>
              <a:gd name="connsiteY11" fmla="*/ 103188 h 336550"/>
              <a:gd name="connsiteX12" fmla="*/ 60326 w 293688"/>
              <a:gd name="connsiteY12" fmla="*/ 97959 h 336550"/>
              <a:gd name="connsiteX13" fmla="*/ 60326 w 293688"/>
              <a:gd name="connsiteY13" fmla="*/ 58738 h 336550"/>
              <a:gd name="connsiteX14" fmla="*/ 30163 w 293688"/>
              <a:gd name="connsiteY14" fmla="*/ 58738 h 336550"/>
              <a:gd name="connsiteX15" fmla="*/ 142753 w 293688"/>
              <a:gd name="connsiteY15" fmla="*/ 46781 h 336550"/>
              <a:gd name="connsiteX16" fmla="*/ 133521 w 293688"/>
              <a:gd name="connsiteY16" fmla="*/ 67674 h 336550"/>
              <a:gd name="connsiteX17" fmla="*/ 109782 w 293688"/>
              <a:gd name="connsiteY17" fmla="*/ 70286 h 336550"/>
              <a:gd name="connsiteX18" fmla="*/ 107144 w 293688"/>
              <a:gd name="connsiteY18" fmla="*/ 78121 h 336550"/>
              <a:gd name="connsiteX19" fmla="*/ 125608 w 293688"/>
              <a:gd name="connsiteY19" fmla="*/ 93791 h 336550"/>
              <a:gd name="connsiteX20" fmla="*/ 119014 w 293688"/>
              <a:gd name="connsiteY20" fmla="*/ 115991 h 336550"/>
              <a:gd name="connsiteX21" fmla="*/ 126927 w 293688"/>
              <a:gd name="connsiteY21" fmla="*/ 121214 h 336550"/>
              <a:gd name="connsiteX22" fmla="*/ 146710 w 293688"/>
              <a:gd name="connsiteY22" fmla="*/ 109462 h 336550"/>
              <a:gd name="connsiteX23" fmla="*/ 166493 w 293688"/>
              <a:gd name="connsiteY23" fmla="*/ 121214 h 336550"/>
              <a:gd name="connsiteX24" fmla="*/ 174406 w 293688"/>
              <a:gd name="connsiteY24" fmla="*/ 115991 h 336550"/>
              <a:gd name="connsiteX25" fmla="*/ 167811 w 293688"/>
              <a:gd name="connsiteY25" fmla="*/ 93791 h 336550"/>
              <a:gd name="connsiteX26" fmla="*/ 186275 w 293688"/>
              <a:gd name="connsiteY26" fmla="*/ 78121 h 336550"/>
              <a:gd name="connsiteX27" fmla="*/ 183638 w 293688"/>
              <a:gd name="connsiteY27" fmla="*/ 70286 h 336550"/>
              <a:gd name="connsiteX28" fmla="*/ 159898 w 293688"/>
              <a:gd name="connsiteY28" fmla="*/ 67674 h 336550"/>
              <a:gd name="connsiteX29" fmla="*/ 150666 w 293688"/>
              <a:gd name="connsiteY29" fmla="*/ 46781 h 336550"/>
              <a:gd name="connsiteX30" fmla="*/ 142753 w 293688"/>
              <a:gd name="connsiteY30" fmla="*/ 46781 h 336550"/>
              <a:gd name="connsiteX31" fmla="*/ 59531 w 293688"/>
              <a:gd name="connsiteY31" fmla="*/ 0 h 336550"/>
              <a:gd name="connsiteX32" fmla="*/ 234157 w 293688"/>
              <a:gd name="connsiteY32" fmla="*/ 0 h 336550"/>
              <a:gd name="connsiteX33" fmla="*/ 234157 w 293688"/>
              <a:gd name="connsiteY33" fmla="*/ 27608 h 336550"/>
              <a:gd name="connsiteX34" fmla="*/ 293688 w 293688"/>
              <a:gd name="connsiteY34" fmla="*/ 27608 h 336550"/>
              <a:gd name="connsiteX35" fmla="*/ 293688 w 293688"/>
              <a:gd name="connsiteY35" fmla="*/ 73620 h 336550"/>
              <a:gd name="connsiteX36" fmla="*/ 234157 w 293688"/>
              <a:gd name="connsiteY36" fmla="*/ 132780 h 336550"/>
              <a:gd name="connsiteX37" fmla="*/ 226219 w 293688"/>
              <a:gd name="connsiteY37" fmla="*/ 132780 h 336550"/>
              <a:gd name="connsiteX38" fmla="*/ 190500 w 293688"/>
              <a:gd name="connsiteY38" fmla="*/ 170904 h 336550"/>
              <a:gd name="connsiteX39" fmla="*/ 165365 w 293688"/>
              <a:gd name="connsiteY39" fmla="*/ 216917 h 336550"/>
              <a:gd name="connsiteX40" fmla="*/ 165365 w 293688"/>
              <a:gd name="connsiteY40" fmla="*/ 253727 h 336550"/>
              <a:gd name="connsiteX41" fmla="*/ 186531 w 293688"/>
              <a:gd name="connsiteY41" fmla="*/ 253727 h 336550"/>
              <a:gd name="connsiteX42" fmla="*/ 198438 w 293688"/>
              <a:gd name="connsiteY42" fmla="*/ 265559 h 336550"/>
              <a:gd name="connsiteX43" fmla="*/ 198438 w 293688"/>
              <a:gd name="connsiteY43" fmla="*/ 281335 h 336550"/>
              <a:gd name="connsiteX44" fmla="*/ 216959 w 293688"/>
              <a:gd name="connsiteY44" fmla="*/ 281335 h 336550"/>
              <a:gd name="connsiteX45" fmla="*/ 216959 w 293688"/>
              <a:gd name="connsiteY45" fmla="*/ 336550 h 336550"/>
              <a:gd name="connsiteX46" fmla="*/ 76729 w 293688"/>
              <a:gd name="connsiteY46" fmla="*/ 336550 h 336550"/>
              <a:gd name="connsiteX47" fmla="*/ 76729 w 293688"/>
              <a:gd name="connsiteY47" fmla="*/ 281335 h 336550"/>
              <a:gd name="connsiteX48" fmla="*/ 95250 w 293688"/>
              <a:gd name="connsiteY48" fmla="*/ 281335 h 336550"/>
              <a:gd name="connsiteX49" fmla="*/ 95250 w 293688"/>
              <a:gd name="connsiteY49" fmla="*/ 265559 h 336550"/>
              <a:gd name="connsiteX50" fmla="*/ 107156 w 293688"/>
              <a:gd name="connsiteY50" fmla="*/ 253727 h 336550"/>
              <a:gd name="connsiteX51" fmla="*/ 128323 w 293688"/>
              <a:gd name="connsiteY51" fmla="*/ 253727 h 336550"/>
              <a:gd name="connsiteX52" fmla="*/ 128323 w 293688"/>
              <a:gd name="connsiteY52" fmla="*/ 216917 h 336550"/>
              <a:gd name="connsiteX53" fmla="*/ 103188 w 293688"/>
              <a:gd name="connsiteY53" fmla="*/ 170904 h 336550"/>
              <a:gd name="connsiteX54" fmla="*/ 67469 w 293688"/>
              <a:gd name="connsiteY54" fmla="*/ 132780 h 336550"/>
              <a:gd name="connsiteX55" fmla="*/ 59531 w 293688"/>
              <a:gd name="connsiteY55" fmla="*/ 132780 h 336550"/>
              <a:gd name="connsiteX56" fmla="*/ 0 w 293688"/>
              <a:gd name="connsiteY56" fmla="*/ 73620 h 336550"/>
              <a:gd name="connsiteX57" fmla="*/ 0 w 293688"/>
              <a:gd name="connsiteY57" fmla="*/ 27608 h 336550"/>
              <a:gd name="connsiteX58" fmla="*/ 59531 w 293688"/>
              <a:gd name="connsiteY58" fmla="*/ 27608 h 336550"/>
              <a:gd name="connsiteX59" fmla="*/ 59531 w 293688"/>
              <a:gd name="connsiteY59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293688" h="336550">
                <a:moveTo>
                  <a:pt x="123825" y="284163"/>
                </a:moveTo>
                <a:lnTo>
                  <a:pt x="123825" y="312738"/>
                </a:lnTo>
                <a:lnTo>
                  <a:pt x="169863" y="312738"/>
                </a:lnTo>
                <a:lnTo>
                  <a:pt x="169863" y="284163"/>
                </a:lnTo>
                <a:close/>
                <a:moveTo>
                  <a:pt x="233363" y="58738"/>
                </a:moveTo>
                <a:cubicBezTo>
                  <a:pt x="233363" y="58738"/>
                  <a:pt x="233363" y="58738"/>
                  <a:pt x="233363" y="97959"/>
                </a:cubicBezTo>
                <a:cubicBezTo>
                  <a:pt x="233363" y="99266"/>
                  <a:pt x="233363" y="101881"/>
                  <a:pt x="233363" y="103188"/>
                </a:cubicBezTo>
                <a:cubicBezTo>
                  <a:pt x="249816" y="103188"/>
                  <a:pt x="263526" y="90114"/>
                  <a:pt x="263526" y="74426"/>
                </a:cubicBezTo>
                <a:cubicBezTo>
                  <a:pt x="263526" y="74426"/>
                  <a:pt x="263526" y="74426"/>
                  <a:pt x="263526" y="58738"/>
                </a:cubicBezTo>
                <a:close/>
                <a:moveTo>
                  <a:pt x="30163" y="58738"/>
                </a:moveTo>
                <a:cubicBezTo>
                  <a:pt x="30163" y="58738"/>
                  <a:pt x="30163" y="58738"/>
                  <a:pt x="30163" y="74426"/>
                </a:cubicBezTo>
                <a:cubicBezTo>
                  <a:pt x="30163" y="90114"/>
                  <a:pt x="43873" y="103188"/>
                  <a:pt x="60326" y="103188"/>
                </a:cubicBezTo>
                <a:cubicBezTo>
                  <a:pt x="60326" y="101881"/>
                  <a:pt x="60326" y="99266"/>
                  <a:pt x="60326" y="97959"/>
                </a:cubicBezTo>
                <a:cubicBezTo>
                  <a:pt x="60326" y="97959"/>
                  <a:pt x="60326" y="97959"/>
                  <a:pt x="60326" y="58738"/>
                </a:cubicBezTo>
                <a:cubicBezTo>
                  <a:pt x="60326" y="58738"/>
                  <a:pt x="60326" y="58738"/>
                  <a:pt x="30163" y="58738"/>
                </a:cubicBezTo>
                <a:close/>
                <a:moveTo>
                  <a:pt x="142753" y="46781"/>
                </a:moveTo>
                <a:cubicBezTo>
                  <a:pt x="142753" y="46781"/>
                  <a:pt x="142753" y="46781"/>
                  <a:pt x="133521" y="67674"/>
                </a:cubicBezTo>
                <a:cubicBezTo>
                  <a:pt x="133521" y="67674"/>
                  <a:pt x="133521" y="67674"/>
                  <a:pt x="109782" y="70286"/>
                </a:cubicBezTo>
                <a:cubicBezTo>
                  <a:pt x="105826" y="70286"/>
                  <a:pt x="103188" y="75509"/>
                  <a:pt x="107144" y="78121"/>
                </a:cubicBezTo>
                <a:cubicBezTo>
                  <a:pt x="107144" y="78121"/>
                  <a:pt x="107144" y="78121"/>
                  <a:pt x="125608" y="93791"/>
                </a:cubicBezTo>
                <a:cubicBezTo>
                  <a:pt x="125608" y="93791"/>
                  <a:pt x="125608" y="93791"/>
                  <a:pt x="119014" y="115991"/>
                </a:cubicBezTo>
                <a:cubicBezTo>
                  <a:pt x="119014" y="119908"/>
                  <a:pt x="122971" y="123826"/>
                  <a:pt x="126927" y="121214"/>
                </a:cubicBezTo>
                <a:cubicBezTo>
                  <a:pt x="126927" y="121214"/>
                  <a:pt x="126927" y="121214"/>
                  <a:pt x="146710" y="109462"/>
                </a:cubicBezTo>
                <a:cubicBezTo>
                  <a:pt x="146710" y="109462"/>
                  <a:pt x="146710" y="109462"/>
                  <a:pt x="166493" y="121214"/>
                </a:cubicBezTo>
                <a:cubicBezTo>
                  <a:pt x="170449" y="123826"/>
                  <a:pt x="174406" y="119908"/>
                  <a:pt x="174406" y="115991"/>
                </a:cubicBezTo>
                <a:cubicBezTo>
                  <a:pt x="174406" y="115991"/>
                  <a:pt x="174406" y="115991"/>
                  <a:pt x="167811" y="93791"/>
                </a:cubicBezTo>
                <a:cubicBezTo>
                  <a:pt x="167811" y="93791"/>
                  <a:pt x="167811" y="93791"/>
                  <a:pt x="186275" y="78121"/>
                </a:cubicBezTo>
                <a:cubicBezTo>
                  <a:pt x="188913" y="75509"/>
                  <a:pt x="187594" y="70286"/>
                  <a:pt x="183638" y="70286"/>
                </a:cubicBezTo>
                <a:cubicBezTo>
                  <a:pt x="183638" y="70286"/>
                  <a:pt x="183638" y="70286"/>
                  <a:pt x="159898" y="67674"/>
                </a:cubicBezTo>
                <a:cubicBezTo>
                  <a:pt x="159898" y="67674"/>
                  <a:pt x="159898" y="67674"/>
                  <a:pt x="150666" y="46781"/>
                </a:cubicBezTo>
                <a:cubicBezTo>
                  <a:pt x="149348" y="42863"/>
                  <a:pt x="144072" y="42863"/>
                  <a:pt x="142753" y="46781"/>
                </a:cubicBezTo>
                <a:close/>
                <a:moveTo>
                  <a:pt x="59531" y="0"/>
                </a:moveTo>
                <a:cubicBezTo>
                  <a:pt x="59531" y="0"/>
                  <a:pt x="59531" y="0"/>
                  <a:pt x="234157" y="0"/>
                </a:cubicBezTo>
                <a:lnTo>
                  <a:pt x="234157" y="27608"/>
                </a:lnTo>
                <a:cubicBezTo>
                  <a:pt x="234157" y="27608"/>
                  <a:pt x="234157" y="27608"/>
                  <a:pt x="293688" y="27608"/>
                </a:cubicBezTo>
                <a:cubicBezTo>
                  <a:pt x="293688" y="27608"/>
                  <a:pt x="293688" y="27608"/>
                  <a:pt x="293688" y="73620"/>
                </a:cubicBezTo>
                <a:cubicBezTo>
                  <a:pt x="293688" y="106487"/>
                  <a:pt x="267230" y="132780"/>
                  <a:pt x="234157" y="132780"/>
                </a:cubicBezTo>
                <a:cubicBezTo>
                  <a:pt x="234157" y="132780"/>
                  <a:pt x="234157" y="132780"/>
                  <a:pt x="226219" y="132780"/>
                </a:cubicBezTo>
                <a:cubicBezTo>
                  <a:pt x="218282" y="148555"/>
                  <a:pt x="206375" y="163016"/>
                  <a:pt x="190500" y="170904"/>
                </a:cubicBezTo>
                <a:cubicBezTo>
                  <a:pt x="174625" y="181421"/>
                  <a:pt x="165365" y="198512"/>
                  <a:pt x="165365" y="216917"/>
                </a:cubicBezTo>
                <a:cubicBezTo>
                  <a:pt x="165365" y="216917"/>
                  <a:pt x="165365" y="216917"/>
                  <a:pt x="165365" y="253727"/>
                </a:cubicBezTo>
                <a:cubicBezTo>
                  <a:pt x="165365" y="253727"/>
                  <a:pt x="165365" y="253727"/>
                  <a:pt x="186531" y="253727"/>
                </a:cubicBezTo>
                <a:cubicBezTo>
                  <a:pt x="193146" y="253727"/>
                  <a:pt x="198438" y="258986"/>
                  <a:pt x="198438" y="265559"/>
                </a:cubicBezTo>
                <a:cubicBezTo>
                  <a:pt x="198438" y="265559"/>
                  <a:pt x="198438" y="265559"/>
                  <a:pt x="198438" y="281335"/>
                </a:cubicBezTo>
                <a:cubicBezTo>
                  <a:pt x="198438" y="281335"/>
                  <a:pt x="198438" y="281335"/>
                  <a:pt x="216959" y="281335"/>
                </a:cubicBezTo>
                <a:cubicBezTo>
                  <a:pt x="216959" y="281335"/>
                  <a:pt x="216959" y="281335"/>
                  <a:pt x="216959" y="336550"/>
                </a:cubicBezTo>
                <a:cubicBezTo>
                  <a:pt x="216959" y="336550"/>
                  <a:pt x="216959" y="336550"/>
                  <a:pt x="76729" y="336550"/>
                </a:cubicBezTo>
                <a:cubicBezTo>
                  <a:pt x="76729" y="336550"/>
                  <a:pt x="76729" y="336550"/>
                  <a:pt x="76729" y="281335"/>
                </a:cubicBezTo>
                <a:cubicBezTo>
                  <a:pt x="76729" y="281335"/>
                  <a:pt x="76729" y="281335"/>
                  <a:pt x="95250" y="281335"/>
                </a:cubicBezTo>
                <a:cubicBezTo>
                  <a:pt x="95250" y="281335"/>
                  <a:pt x="95250" y="281335"/>
                  <a:pt x="95250" y="265559"/>
                </a:cubicBezTo>
                <a:cubicBezTo>
                  <a:pt x="95250" y="258986"/>
                  <a:pt x="100542" y="253727"/>
                  <a:pt x="107156" y="253727"/>
                </a:cubicBezTo>
                <a:cubicBezTo>
                  <a:pt x="107156" y="253727"/>
                  <a:pt x="107156" y="253727"/>
                  <a:pt x="128323" y="253727"/>
                </a:cubicBezTo>
                <a:cubicBezTo>
                  <a:pt x="128323" y="253727"/>
                  <a:pt x="128323" y="253727"/>
                  <a:pt x="128323" y="216917"/>
                </a:cubicBezTo>
                <a:cubicBezTo>
                  <a:pt x="128323" y="198512"/>
                  <a:pt x="119063" y="181421"/>
                  <a:pt x="103188" y="170904"/>
                </a:cubicBezTo>
                <a:cubicBezTo>
                  <a:pt x="87313" y="163016"/>
                  <a:pt x="75406" y="148555"/>
                  <a:pt x="67469" y="132780"/>
                </a:cubicBezTo>
                <a:cubicBezTo>
                  <a:pt x="67469" y="132780"/>
                  <a:pt x="67469" y="132780"/>
                  <a:pt x="59531" y="132780"/>
                </a:cubicBezTo>
                <a:cubicBezTo>
                  <a:pt x="26458" y="132780"/>
                  <a:pt x="0" y="106487"/>
                  <a:pt x="0" y="73620"/>
                </a:cubicBezTo>
                <a:cubicBezTo>
                  <a:pt x="0" y="73620"/>
                  <a:pt x="0" y="73620"/>
                  <a:pt x="0" y="27608"/>
                </a:cubicBezTo>
                <a:cubicBezTo>
                  <a:pt x="0" y="27608"/>
                  <a:pt x="0" y="27608"/>
                  <a:pt x="59531" y="27608"/>
                </a:cubicBezTo>
                <a:cubicBezTo>
                  <a:pt x="59531" y="27608"/>
                  <a:pt x="59531" y="27608"/>
                  <a:pt x="59531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椭圆 19"/>
          <p:cNvSpPr/>
          <p:nvPr/>
        </p:nvSpPr>
        <p:spPr>
          <a:xfrm>
            <a:off x="7385274" y="4488479"/>
            <a:ext cx="266592" cy="265340"/>
          </a:xfrm>
          <a:custGeom>
            <a:gdLst>
              <a:gd name="connsiteX0" fmla="*/ 315609 w 338137"/>
              <a:gd name="connsiteY0" fmla="*/ 185737 h 336550"/>
              <a:gd name="connsiteX1" fmla="*/ 338137 w 338137"/>
              <a:gd name="connsiteY1" fmla="*/ 185737 h 336550"/>
              <a:gd name="connsiteX2" fmla="*/ 185737 w 338137"/>
              <a:gd name="connsiteY2" fmla="*/ 336550 h 336550"/>
              <a:gd name="connsiteX3" fmla="*/ 185737 w 338137"/>
              <a:gd name="connsiteY3" fmla="*/ 314256 h 336550"/>
              <a:gd name="connsiteX4" fmla="*/ 315609 w 338137"/>
              <a:gd name="connsiteY4" fmla="*/ 185737 h 336550"/>
              <a:gd name="connsiteX5" fmla="*/ 249042 w 338137"/>
              <a:gd name="connsiteY5" fmla="*/ 185737 h 336550"/>
              <a:gd name="connsiteX6" fmla="*/ 271462 w 338137"/>
              <a:gd name="connsiteY6" fmla="*/ 185737 h 336550"/>
              <a:gd name="connsiteX7" fmla="*/ 185737 w 338137"/>
              <a:gd name="connsiteY7" fmla="*/ 269875 h 336550"/>
              <a:gd name="connsiteX8" fmla="*/ 185737 w 338137"/>
              <a:gd name="connsiteY8" fmla="*/ 247870 h 336550"/>
              <a:gd name="connsiteX9" fmla="*/ 249042 w 338137"/>
              <a:gd name="connsiteY9" fmla="*/ 185737 h 336550"/>
              <a:gd name="connsiteX10" fmla="*/ 66675 w 338137"/>
              <a:gd name="connsiteY10" fmla="*/ 185737 h 336550"/>
              <a:gd name="connsiteX11" fmla="*/ 89095 w 338137"/>
              <a:gd name="connsiteY11" fmla="*/ 185737 h 336550"/>
              <a:gd name="connsiteX12" fmla="*/ 152400 w 338137"/>
              <a:gd name="connsiteY12" fmla="*/ 247870 h 336550"/>
              <a:gd name="connsiteX13" fmla="*/ 152400 w 338137"/>
              <a:gd name="connsiteY13" fmla="*/ 269875 h 336550"/>
              <a:gd name="connsiteX14" fmla="*/ 66675 w 338137"/>
              <a:gd name="connsiteY14" fmla="*/ 185737 h 336550"/>
              <a:gd name="connsiteX15" fmla="*/ 0 w 338137"/>
              <a:gd name="connsiteY15" fmla="*/ 185737 h 336550"/>
              <a:gd name="connsiteX16" fmla="*/ 22528 w 338137"/>
              <a:gd name="connsiteY16" fmla="*/ 185737 h 336550"/>
              <a:gd name="connsiteX17" fmla="*/ 152400 w 338137"/>
              <a:gd name="connsiteY17" fmla="*/ 314256 h 336550"/>
              <a:gd name="connsiteX18" fmla="*/ 152400 w 338137"/>
              <a:gd name="connsiteY18" fmla="*/ 336550 h 336550"/>
              <a:gd name="connsiteX19" fmla="*/ 0 w 338137"/>
              <a:gd name="connsiteY19" fmla="*/ 185737 h 336550"/>
              <a:gd name="connsiteX20" fmla="*/ 169069 w 338137"/>
              <a:gd name="connsiteY20" fmla="*/ 127000 h 336550"/>
              <a:gd name="connsiteX21" fmla="*/ 186045 w 338137"/>
              <a:gd name="connsiteY21" fmla="*/ 130918 h 336550"/>
              <a:gd name="connsiteX22" fmla="*/ 205633 w 338137"/>
              <a:gd name="connsiteY22" fmla="*/ 150506 h 336550"/>
              <a:gd name="connsiteX23" fmla="*/ 209550 w 338137"/>
              <a:gd name="connsiteY23" fmla="*/ 167482 h 336550"/>
              <a:gd name="connsiteX24" fmla="*/ 205633 w 338137"/>
              <a:gd name="connsiteY24" fmla="*/ 184458 h 336550"/>
              <a:gd name="connsiteX25" fmla="*/ 186045 w 338137"/>
              <a:gd name="connsiteY25" fmla="*/ 204046 h 336550"/>
              <a:gd name="connsiteX26" fmla="*/ 169069 w 338137"/>
              <a:gd name="connsiteY26" fmla="*/ 207963 h 336550"/>
              <a:gd name="connsiteX27" fmla="*/ 152093 w 338137"/>
              <a:gd name="connsiteY27" fmla="*/ 204046 h 336550"/>
              <a:gd name="connsiteX28" fmla="*/ 132505 w 338137"/>
              <a:gd name="connsiteY28" fmla="*/ 184458 h 336550"/>
              <a:gd name="connsiteX29" fmla="*/ 128587 w 338137"/>
              <a:gd name="connsiteY29" fmla="*/ 167482 h 336550"/>
              <a:gd name="connsiteX30" fmla="*/ 132505 w 338137"/>
              <a:gd name="connsiteY30" fmla="*/ 150506 h 336550"/>
              <a:gd name="connsiteX31" fmla="*/ 152093 w 338137"/>
              <a:gd name="connsiteY31" fmla="*/ 130918 h 336550"/>
              <a:gd name="connsiteX32" fmla="*/ 169069 w 338137"/>
              <a:gd name="connsiteY32" fmla="*/ 127000 h 336550"/>
              <a:gd name="connsiteX33" fmla="*/ 185737 w 338137"/>
              <a:gd name="connsiteY33" fmla="*/ 65087 h 336550"/>
              <a:gd name="connsiteX34" fmla="*/ 271462 w 338137"/>
              <a:gd name="connsiteY34" fmla="*/ 150812 h 336550"/>
              <a:gd name="connsiteX35" fmla="*/ 249042 w 338137"/>
              <a:gd name="connsiteY35" fmla="*/ 150812 h 336550"/>
              <a:gd name="connsiteX36" fmla="*/ 185737 w 338137"/>
              <a:gd name="connsiteY36" fmla="*/ 87507 h 336550"/>
              <a:gd name="connsiteX37" fmla="*/ 185737 w 338137"/>
              <a:gd name="connsiteY37" fmla="*/ 65087 h 336550"/>
              <a:gd name="connsiteX38" fmla="*/ 152400 w 338137"/>
              <a:gd name="connsiteY38" fmla="*/ 65087 h 336550"/>
              <a:gd name="connsiteX39" fmla="*/ 152400 w 338137"/>
              <a:gd name="connsiteY39" fmla="*/ 87507 h 336550"/>
              <a:gd name="connsiteX40" fmla="*/ 89095 w 338137"/>
              <a:gd name="connsiteY40" fmla="*/ 150812 h 336550"/>
              <a:gd name="connsiteX41" fmla="*/ 66675 w 338137"/>
              <a:gd name="connsiteY41" fmla="*/ 150812 h 336550"/>
              <a:gd name="connsiteX42" fmla="*/ 152400 w 338137"/>
              <a:gd name="connsiteY42" fmla="*/ 65087 h 336550"/>
              <a:gd name="connsiteX43" fmla="*/ 185737 w 338137"/>
              <a:gd name="connsiteY43" fmla="*/ 0 h 336550"/>
              <a:gd name="connsiteX44" fmla="*/ 338137 w 338137"/>
              <a:gd name="connsiteY44" fmla="*/ 150813 h 336550"/>
              <a:gd name="connsiteX45" fmla="*/ 315609 w 338137"/>
              <a:gd name="connsiteY45" fmla="*/ 150813 h 336550"/>
              <a:gd name="connsiteX46" fmla="*/ 185737 w 338137"/>
              <a:gd name="connsiteY46" fmla="*/ 22294 h 336550"/>
              <a:gd name="connsiteX47" fmla="*/ 185737 w 338137"/>
              <a:gd name="connsiteY47" fmla="*/ 0 h 336550"/>
              <a:gd name="connsiteX48" fmla="*/ 152400 w 338137"/>
              <a:gd name="connsiteY48" fmla="*/ 0 h 336550"/>
              <a:gd name="connsiteX49" fmla="*/ 152400 w 338137"/>
              <a:gd name="connsiteY49" fmla="*/ 22294 h 336550"/>
              <a:gd name="connsiteX50" fmla="*/ 22528 w 338137"/>
              <a:gd name="connsiteY50" fmla="*/ 150813 h 336550"/>
              <a:gd name="connsiteX51" fmla="*/ 0 w 338137"/>
              <a:gd name="connsiteY51" fmla="*/ 150813 h 336550"/>
              <a:gd name="connsiteX52" fmla="*/ 152400 w 338137"/>
              <a:gd name="connsiteY52" fmla="*/ 0 h 336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338137" h="336550">
                <a:moveTo>
                  <a:pt x="315609" y="185737"/>
                </a:moveTo>
                <a:cubicBezTo>
                  <a:pt x="315609" y="185737"/>
                  <a:pt x="315609" y="185737"/>
                  <a:pt x="338137" y="185737"/>
                </a:cubicBezTo>
                <a:cubicBezTo>
                  <a:pt x="330186" y="265734"/>
                  <a:pt x="266576" y="328682"/>
                  <a:pt x="185737" y="336550"/>
                </a:cubicBezTo>
                <a:cubicBezTo>
                  <a:pt x="185737" y="336550"/>
                  <a:pt x="185737" y="336550"/>
                  <a:pt x="185737" y="314256"/>
                </a:cubicBezTo>
                <a:cubicBezTo>
                  <a:pt x="253323" y="306388"/>
                  <a:pt x="307657" y="252620"/>
                  <a:pt x="315609" y="185737"/>
                </a:cubicBezTo>
                <a:close/>
                <a:moveTo>
                  <a:pt x="249042" y="185737"/>
                </a:moveTo>
                <a:cubicBezTo>
                  <a:pt x="249042" y="185737"/>
                  <a:pt x="249042" y="185737"/>
                  <a:pt x="271462" y="185737"/>
                </a:cubicBezTo>
                <a:cubicBezTo>
                  <a:pt x="264868" y="228453"/>
                  <a:pt x="229259" y="263403"/>
                  <a:pt x="185737" y="269875"/>
                </a:cubicBezTo>
                <a:cubicBezTo>
                  <a:pt x="185737" y="269875"/>
                  <a:pt x="185737" y="269875"/>
                  <a:pt x="185737" y="247870"/>
                </a:cubicBezTo>
                <a:cubicBezTo>
                  <a:pt x="217390" y="241398"/>
                  <a:pt x="242448" y="216804"/>
                  <a:pt x="249042" y="185737"/>
                </a:cubicBezTo>
                <a:close/>
                <a:moveTo>
                  <a:pt x="66675" y="185737"/>
                </a:moveTo>
                <a:cubicBezTo>
                  <a:pt x="66675" y="185737"/>
                  <a:pt x="66675" y="185737"/>
                  <a:pt x="89095" y="185737"/>
                </a:cubicBezTo>
                <a:cubicBezTo>
                  <a:pt x="95689" y="216804"/>
                  <a:pt x="120747" y="241398"/>
                  <a:pt x="152400" y="247870"/>
                </a:cubicBezTo>
                <a:cubicBezTo>
                  <a:pt x="152400" y="247870"/>
                  <a:pt x="152400" y="247870"/>
                  <a:pt x="152400" y="269875"/>
                </a:cubicBezTo>
                <a:cubicBezTo>
                  <a:pt x="108878" y="263403"/>
                  <a:pt x="73269" y="228453"/>
                  <a:pt x="66675" y="185737"/>
                </a:cubicBezTo>
                <a:close/>
                <a:moveTo>
                  <a:pt x="0" y="185737"/>
                </a:moveTo>
                <a:cubicBezTo>
                  <a:pt x="0" y="185737"/>
                  <a:pt x="0" y="185737"/>
                  <a:pt x="22528" y="185737"/>
                </a:cubicBezTo>
                <a:cubicBezTo>
                  <a:pt x="30480" y="252620"/>
                  <a:pt x="84814" y="306388"/>
                  <a:pt x="152400" y="314256"/>
                </a:cubicBezTo>
                <a:cubicBezTo>
                  <a:pt x="152400" y="314256"/>
                  <a:pt x="152400" y="314256"/>
                  <a:pt x="152400" y="336550"/>
                </a:cubicBezTo>
                <a:cubicBezTo>
                  <a:pt x="71561" y="328682"/>
                  <a:pt x="7951" y="265734"/>
                  <a:pt x="0" y="185737"/>
                </a:cubicBezTo>
                <a:close/>
                <a:moveTo>
                  <a:pt x="169069" y="127000"/>
                </a:moveTo>
                <a:cubicBezTo>
                  <a:pt x="175598" y="127000"/>
                  <a:pt x="180821" y="128306"/>
                  <a:pt x="186045" y="130918"/>
                </a:cubicBezTo>
                <a:cubicBezTo>
                  <a:pt x="195186" y="134835"/>
                  <a:pt x="201715" y="141365"/>
                  <a:pt x="205633" y="150506"/>
                </a:cubicBezTo>
                <a:cubicBezTo>
                  <a:pt x="208244" y="155729"/>
                  <a:pt x="209550" y="160952"/>
                  <a:pt x="209550" y="167482"/>
                </a:cubicBezTo>
                <a:cubicBezTo>
                  <a:pt x="209550" y="174011"/>
                  <a:pt x="208244" y="179234"/>
                  <a:pt x="205633" y="184458"/>
                </a:cubicBezTo>
                <a:cubicBezTo>
                  <a:pt x="201715" y="193599"/>
                  <a:pt x="195186" y="200128"/>
                  <a:pt x="186045" y="204046"/>
                </a:cubicBezTo>
                <a:cubicBezTo>
                  <a:pt x="180821" y="206657"/>
                  <a:pt x="175598" y="207963"/>
                  <a:pt x="169069" y="207963"/>
                </a:cubicBezTo>
                <a:cubicBezTo>
                  <a:pt x="162539" y="207963"/>
                  <a:pt x="157316" y="206657"/>
                  <a:pt x="152093" y="204046"/>
                </a:cubicBezTo>
                <a:cubicBezTo>
                  <a:pt x="142952" y="200128"/>
                  <a:pt x="136422" y="193599"/>
                  <a:pt x="132505" y="184458"/>
                </a:cubicBezTo>
                <a:cubicBezTo>
                  <a:pt x="129893" y="179234"/>
                  <a:pt x="128587" y="174011"/>
                  <a:pt x="128587" y="167482"/>
                </a:cubicBezTo>
                <a:cubicBezTo>
                  <a:pt x="128587" y="160952"/>
                  <a:pt x="129893" y="155729"/>
                  <a:pt x="132505" y="150506"/>
                </a:cubicBezTo>
                <a:cubicBezTo>
                  <a:pt x="136422" y="141365"/>
                  <a:pt x="142952" y="134835"/>
                  <a:pt x="152093" y="130918"/>
                </a:cubicBezTo>
                <a:cubicBezTo>
                  <a:pt x="157316" y="128306"/>
                  <a:pt x="162539" y="127000"/>
                  <a:pt x="169069" y="127000"/>
                </a:cubicBezTo>
                <a:close/>
                <a:moveTo>
                  <a:pt x="185737" y="65087"/>
                </a:moveTo>
                <a:cubicBezTo>
                  <a:pt x="229259" y="71681"/>
                  <a:pt x="264868" y="107290"/>
                  <a:pt x="271462" y="150812"/>
                </a:cubicBezTo>
                <a:cubicBezTo>
                  <a:pt x="271462" y="150812"/>
                  <a:pt x="271462" y="150812"/>
                  <a:pt x="249042" y="150812"/>
                </a:cubicBezTo>
                <a:cubicBezTo>
                  <a:pt x="242448" y="119159"/>
                  <a:pt x="217390" y="94101"/>
                  <a:pt x="185737" y="87507"/>
                </a:cubicBezTo>
                <a:cubicBezTo>
                  <a:pt x="185737" y="87507"/>
                  <a:pt x="185737" y="87507"/>
                  <a:pt x="185737" y="65087"/>
                </a:cubicBezTo>
                <a:close/>
                <a:moveTo>
                  <a:pt x="152400" y="65087"/>
                </a:moveTo>
                <a:cubicBezTo>
                  <a:pt x="152400" y="65087"/>
                  <a:pt x="152400" y="65087"/>
                  <a:pt x="152400" y="87507"/>
                </a:cubicBezTo>
                <a:cubicBezTo>
                  <a:pt x="120747" y="94101"/>
                  <a:pt x="95689" y="119159"/>
                  <a:pt x="89095" y="150812"/>
                </a:cubicBezTo>
                <a:lnTo>
                  <a:pt x="66675" y="150812"/>
                </a:lnTo>
                <a:cubicBezTo>
                  <a:pt x="73269" y="107290"/>
                  <a:pt x="108878" y="71681"/>
                  <a:pt x="152400" y="65087"/>
                </a:cubicBezTo>
                <a:close/>
                <a:moveTo>
                  <a:pt x="185737" y="0"/>
                </a:moveTo>
                <a:cubicBezTo>
                  <a:pt x="266576" y="7868"/>
                  <a:pt x="330186" y="70816"/>
                  <a:pt x="338137" y="150813"/>
                </a:cubicBezTo>
                <a:cubicBezTo>
                  <a:pt x="338137" y="150813"/>
                  <a:pt x="338137" y="150813"/>
                  <a:pt x="315609" y="150813"/>
                </a:cubicBezTo>
                <a:cubicBezTo>
                  <a:pt x="307657" y="83930"/>
                  <a:pt x="253323" y="30162"/>
                  <a:pt x="185737" y="22294"/>
                </a:cubicBezTo>
                <a:cubicBezTo>
                  <a:pt x="185737" y="22294"/>
                  <a:pt x="185737" y="22294"/>
                  <a:pt x="185737" y="0"/>
                </a:cubicBezTo>
                <a:close/>
                <a:moveTo>
                  <a:pt x="152400" y="0"/>
                </a:moveTo>
                <a:cubicBezTo>
                  <a:pt x="152400" y="0"/>
                  <a:pt x="152400" y="0"/>
                  <a:pt x="152400" y="22294"/>
                </a:cubicBezTo>
                <a:cubicBezTo>
                  <a:pt x="84814" y="30162"/>
                  <a:pt x="30480" y="83930"/>
                  <a:pt x="22528" y="150813"/>
                </a:cubicBezTo>
                <a:cubicBezTo>
                  <a:pt x="22528" y="150813"/>
                  <a:pt x="22528" y="150813"/>
                  <a:pt x="0" y="150813"/>
                </a:cubicBezTo>
                <a:cubicBezTo>
                  <a:pt x="7951" y="70816"/>
                  <a:pt x="71561" y="7868"/>
                  <a:pt x="152400" y="0"/>
                </a:cubicBezTo>
                <a:close/>
              </a:path>
            </a:pathLst>
          </a:cu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183119" y="1244273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学习任务一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726690" y="1705669"/>
            <a:ext cx="4340051" cy="12899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通读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鱼我所欲也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唐雎不辱使命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送东阳马生序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三篇文章，制作思维导图，梳理三篇文章的行文思路；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7266224" y="4561829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学习任务二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314887" y="5052116"/>
            <a:ext cx="4340051" cy="4173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理解对比等手法在古文中表情达意的作用。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2377440" y="3250051"/>
            <a:ext cx="2682130" cy="400110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solidFill>
                  <a:srgbClr val="A0573E"/>
                </a:solidFill>
                <a:latin typeface="汉仪青云W" panose="00020600040101010101" pitchFamily="18" charset="-122"/>
                <a:ea typeface="汉仪青云W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核心任务</a:t>
            </a:r>
            <a:r>
              <a:rPr lang="en-US" altLang="zh-CN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2725921" y="3606993"/>
            <a:ext cx="2026146" cy="8744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制作思维导图，梳理文章写作特色。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6121683" y="3049997"/>
            <a:ext cx="958585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明法</a:t>
            </a:r>
            <a:endParaRPr lang="zh-CN" altLang="en-US" sz="3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学习资源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3695700" y="1259058"/>
            <a:ext cx="4640580" cy="4640580"/>
          </a:xfrm>
          <a:prstGeom prst="ellipse">
            <a:avLst/>
          </a:prstGeom>
          <a:noFill/>
          <a:ln>
            <a:solidFill>
              <a:srgbClr val="8B1201">
                <a:alpha val="26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8250707" y="3519134"/>
            <a:ext cx="256224" cy="2067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9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18" name="组合 117"/>
          <p:cNvGrpSpPr/>
          <p:nvPr/>
        </p:nvGrpSpPr>
        <p:grpSpPr>
          <a:xfrm>
            <a:off x="3965916" y="2196047"/>
            <a:ext cx="256224" cy="2067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119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0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1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5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6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7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8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9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0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1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2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5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6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7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8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9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0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1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2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4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5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6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7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8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9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0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1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2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3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4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5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6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7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8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9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0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1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4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7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8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9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0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1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2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3" name="组合 172"/>
          <p:cNvGrpSpPr/>
          <p:nvPr/>
        </p:nvGrpSpPr>
        <p:grpSpPr>
          <a:xfrm>
            <a:off x="3884063" y="4598137"/>
            <a:ext cx="267498" cy="215897"/>
            <a:chOff x="5480051" y="2697163"/>
            <a:chExt cx="715963" cy="577851"/>
          </a:xfrm>
          <a:solidFill>
            <a:srgbClr val="8B1201"/>
          </a:solidFill>
        </p:grpSpPr>
        <p:sp>
          <p:nvSpPr>
            <p:cNvPr id="174" name="Freeform 3682"/>
            <p:cNvSpPr/>
            <p:nvPr/>
          </p:nvSpPr>
          <p:spPr bwMode="auto">
            <a:xfrm>
              <a:off x="5832476" y="2697163"/>
              <a:ext cx="1588" cy="1588"/>
            </a:xfrm>
            <a:custGeom>
              <a:gdLst>
                <a:gd name="T0" fmla="*/ 1 w 1"/>
                <a:gd name="T1" fmla="*/ 1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1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5" name="Freeform 3683"/>
            <p:cNvSpPr/>
            <p:nvPr/>
          </p:nvSpPr>
          <p:spPr bwMode="auto">
            <a:xfrm>
              <a:off x="5835651" y="2697163"/>
              <a:ext cx="7938" cy="3175"/>
            </a:xfrm>
            <a:custGeom>
              <a:gdLst>
                <a:gd name="T0" fmla="*/ 5 w 5"/>
                <a:gd name="T1" fmla="*/ 0 h 2"/>
                <a:gd name="T2" fmla="*/ 0 w 5"/>
                <a:gd name="T3" fmla="*/ 1 h 2"/>
                <a:gd name="T4" fmla="*/ 5 w 5"/>
                <a:gd name="T5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0"/>
                  </a:moveTo>
                  <a:cubicBezTo>
                    <a:pt x="3" y="0"/>
                    <a:pt x="1" y="0"/>
                    <a:pt x="0" y="1"/>
                  </a:cubicBezTo>
                  <a:cubicBezTo>
                    <a:pt x="1" y="2"/>
                    <a:pt x="3" y="0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" name="Freeform 3684"/>
            <p:cNvSpPr/>
            <p:nvPr/>
          </p:nvSpPr>
          <p:spPr bwMode="auto">
            <a:xfrm flipH="1">
              <a:off x="5486401" y="301783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" name="Freeform 3685"/>
            <p:cNvSpPr/>
            <p:nvPr/>
          </p:nvSpPr>
          <p:spPr bwMode="auto">
            <a:xfrm flipH="1">
              <a:off x="6075363" y="30813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8" name="Freeform 3686"/>
            <p:cNvSpPr/>
            <p:nvPr/>
          </p:nvSpPr>
          <p:spPr bwMode="auto">
            <a:xfrm flipH="1">
              <a:off x="5764213" y="326548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9" name="Freeform 3687"/>
            <p:cNvSpPr/>
            <p:nvPr/>
          </p:nvSpPr>
          <p:spPr bwMode="auto">
            <a:xfrm flipH="1">
              <a:off x="5486401" y="301942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0" name="Freeform 3688"/>
            <p:cNvSpPr/>
            <p:nvPr/>
          </p:nvSpPr>
          <p:spPr bwMode="auto">
            <a:xfrm>
              <a:off x="5497513" y="2943226"/>
              <a:ext cx="3175" cy="1588"/>
            </a:xfrm>
            <a:custGeom>
              <a:gdLst>
                <a:gd name="T0" fmla="*/ 3 w 3"/>
                <a:gd name="T1" fmla="*/ 1 h 1"/>
                <a:gd name="T2" fmla="*/ 0 w 3"/>
                <a:gd name="T3" fmla="*/ 0 h 1"/>
                <a:gd name="T4" fmla="*/ 3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3" y="1"/>
                  </a:moveTo>
                  <a:cubicBezTo>
                    <a:pt x="2" y="0"/>
                    <a:pt x="0" y="0"/>
                    <a:pt x="0" y="0"/>
                  </a:cubicBezTo>
                  <a:cubicBezTo>
                    <a:pt x="2" y="1"/>
                    <a:pt x="3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1" name="Freeform 3689"/>
            <p:cNvSpPr/>
            <p:nvPr/>
          </p:nvSpPr>
          <p:spPr bwMode="auto">
            <a:xfrm>
              <a:off x="5592763" y="277495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2" name="Freeform 3690"/>
            <p:cNvSpPr/>
            <p:nvPr/>
          </p:nvSpPr>
          <p:spPr bwMode="auto">
            <a:xfrm flipH="1">
              <a:off x="6076951" y="3084513"/>
              <a:ext cx="0" cy="1588"/>
            </a:xfrm>
            <a:custGeom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1" y="1"/>
                    <a:pt x="1" y="1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3" name="Freeform 3691"/>
            <p:cNvSpPr/>
            <p:nvPr/>
          </p:nvSpPr>
          <p:spPr bwMode="auto">
            <a:xfrm flipH="1">
              <a:off x="5764213" y="3265488"/>
              <a:ext cx="0" cy="1588"/>
            </a:xfrm>
            <a:custGeom>
              <a:gdLst>
                <a:gd name="T0" fmla="*/ 1 h 1"/>
                <a:gd name="T1" fmla="*/ 0 h 1"/>
                <a:gd name="T2" fmla="*/ 1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lnTo>
                    <a:pt x="0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4" name="Rectangle 3692"/>
            <p:cNvSpPr>
              <a:spLocks noChangeArrowheads="1"/>
            </p:cNvSpPr>
            <p:nvPr/>
          </p:nvSpPr>
          <p:spPr bwMode="auto">
            <a:xfrm>
              <a:off x="5938838" y="3243263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5" name="Freeform 3693"/>
            <p:cNvSpPr/>
            <p:nvPr/>
          </p:nvSpPr>
          <p:spPr bwMode="auto">
            <a:xfrm>
              <a:off x="5922963" y="3230563"/>
              <a:ext cx="3175" cy="1588"/>
            </a:xfrm>
            <a:custGeom>
              <a:gdLst>
                <a:gd name="T0" fmla="*/ 0 w 3"/>
                <a:gd name="T1" fmla="*/ 1 h 1"/>
                <a:gd name="T2" fmla="*/ 3 w 3"/>
                <a:gd name="T3" fmla="*/ 0 h 1"/>
                <a:gd name="T4" fmla="*/ 0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6" name="Rectangle 3694"/>
            <p:cNvSpPr>
              <a:spLocks noChangeArrowheads="1"/>
            </p:cNvSpPr>
            <p:nvPr/>
          </p:nvSpPr>
          <p:spPr bwMode="auto">
            <a:xfrm>
              <a:off x="5922963" y="32321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7" name="Freeform 3695"/>
            <p:cNvSpPr/>
            <p:nvPr/>
          </p:nvSpPr>
          <p:spPr bwMode="auto">
            <a:xfrm>
              <a:off x="5938838" y="3241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8" name="Freeform 3696"/>
            <p:cNvSpPr/>
            <p:nvPr/>
          </p:nvSpPr>
          <p:spPr bwMode="auto">
            <a:xfrm>
              <a:off x="6083301" y="3065463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1"/>
                    <a:pt x="1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9" name="Rectangle 3697"/>
            <p:cNvSpPr>
              <a:spLocks noChangeArrowheads="1"/>
            </p:cNvSpPr>
            <p:nvPr/>
          </p:nvSpPr>
          <p:spPr bwMode="auto">
            <a:xfrm>
              <a:off x="5726113" y="271780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0" name="Freeform 3698"/>
            <p:cNvSpPr/>
            <p:nvPr/>
          </p:nvSpPr>
          <p:spPr bwMode="auto">
            <a:xfrm>
              <a:off x="5940426" y="3243263"/>
              <a:ext cx="3175" cy="1588"/>
            </a:xfrm>
            <a:custGeom>
              <a:gdLst>
                <a:gd name="T0" fmla="*/ 2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2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2" y="1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1" name="Freeform 3699"/>
            <p:cNvSpPr/>
            <p:nvPr/>
          </p:nvSpPr>
          <p:spPr bwMode="auto">
            <a:xfrm>
              <a:off x="5943601" y="3241676"/>
              <a:ext cx="4763" cy="4763"/>
            </a:xfrm>
            <a:custGeom>
              <a:gdLst>
                <a:gd name="T0" fmla="*/ 2 w 3"/>
                <a:gd name="T1" fmla="*/ 0 h 3"/>
                <a:gd name="T2" fmla="*/ 0 w 3"/>
                <a:gd name="T3" fmla="*/ 2 h 3"/>
                <a:gd name="T4" fmla="*/ 3 w 3"/>
                <a:gd name="T5" fmla="*/ 3 h 3"/>
                <a:gd name="T6" fmla="*/ 2 w 3"/>
                <a:gd name="T7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2" y="0"/>
                  </a:moveTo>
                  <a:cubicBezTo>
                    <a:pt x="1" y="1"/>
                    <a:pt x="1" y="1"/>
                    <a:pt x="0" y="2"/>
                  </a:cubicBezTo>
                  <a:cubicBezTo>
                    <a:pt x="1" y="2"/>
                    <a:pt x="2" y="2"/>
                    <a:pt x="3" y="3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2" name="Freeform 3700"/>
            <p:cNvSpPr/>
            <p:nvPr/>
          </p:nvSpPr>
          <p:spPr bwMode="auto">
            <a:xfrm flipH="1">
              <a:off x="5513388" y="2898776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3" name="Freeform 3701"/>
            <p:cNvSpPr>
              <a:spLocks noEditPoints="1"/>
            </p:cNvSpPr>
            <p:nvPr/>
          </p:nvSpPr>
          <p:spPr bwMode="auto">
            <a:xfrm>
              <a:off x="5480051" y="2698751"/>
              <a:ext cx="612775" cy="576263"/>
            </a:xfrm>
            <a:custGeom>
              <a:gdLst>
                <a:gd name="T0" fmla="*/ 428 w 434"/>
                <a:gd name="T1" fmla="*/ 214 h 409"/>
                <a:gd name="T2" fmla="*/ 417 w 434"/>
                <a:gd name="T3" fmla="*/ 176 h 409"/>
                <a:gd name="T4" fmla="*/ 405 w 434"/>
                <a:gd name="T5" fmla="*/ 135 h 409"/>
                <a:gd name="T6" fmla="*/ 383 w 434"/>
                <a:gd name="T7" fmla="*/ 99 h 409"/>
                <a:gd name="T8" fmla="*/ 349 w 434"/>
                <a:gd name="T9" fmla="*/ 51 h 409"/>
                <a:gd name="T10" fmla="*/ 302 w 434"/>
                <a:gd name="T11" fmla="*/ 24 h 409"/>
                <a:gd name="T12" fmla="*/ 260 w 434"/>
                <a:gd name="T13" fmla="*/ 4 h 409"/>
                <a:gd name="T14" fmla="*/ 212 w 434"/>
                <a:gd name="T15" fmla="*/ 8 h 409"/>
                <a:gd name="T16" fmla="*/ 206 w 434"/>
                <a:gd name="T17" fmla="*/ 30 h 409"/>
                <a:gd name="T18" fmla="*/ 181 w 434"/>
                <a:gd name="T19" fmla="*/ 29 h 409"/>
                <a:gd name="T20" fmla="*/ 183 w 434"/>
                <a:gd name="T21" fmla="*/ 15 h 409"/>
                <a:gd name="T22" fmla="*/ 128 w 434"/>
                <a:gd name="T23" fmla="*/ 34 h 409"/>
                <a:gd name="T24" fmla="*/ 70 w 434"/>
                <a:gd name="T25" fmla="*/ 66 h 409"/>
                <a:gd name="T26" fmla="*/ 24 w 434"/>
                <a:gd name="T27" fmla="*/ 130 h 409"/>
                <a:gd name="T28" fmla="*/ 14 w 434"/>
                <a:gd name="T29" fmla="*/ 163 h 409"/>
                <a:gd name="T30" fmla="*/ 9 w 434"/>
                <a:gd name="T31" fmla="*/ 199 h 409"/>
                <a:gd name="T32" fmla="*/ 9 w 434"/>
                <a:gd name="T33" fmla="*/ 246 h 409"/>
                <a:gd name="T34" fmla="*/ 29 w 434"/>
                <a:gd name="T35" fmla="*/ 278 h 409"/>
                <a:gd name="T36" fmla="*/ 56 w 434"/>
                <a:gd name="T37" fmla="*/ 326 h 409"/>
                <a:gd name="T38" fmla="*/ 142 w 434"/>
                <a:gd name="T39" fmla="*/ 383 h 409"/>
                <a:gd name="T40" fmla="*/ 222 w 434"/>
                <a:gd name="T41" fmla="*/ 405 h 409"/>
                <a:gd name="T42" fmla="*/ 306 w 434"/>
                <a:gd name="T43" fmla="*/ 395 h 409"/>
                <a:gd name="T44" fmla="*/ 305 w 434"/>
                <a:gd name="T45" fmla="*/ 376 h 409"/>
                <a:gd name="T46" fmla="*/ 337 w 434"/>
                <a:gd name="T47" fmla="*/ 365 h 409"/>
                <a:gd name="T48" fmla="*/ 346 w 434"/>
                <a:gd name="T49" fmla="*/ 373 h 409"/>
                <a:gd name="T50" fmla="*/ 372 w 434"/>
                <a:gd name="T51" fmla="*/ 354 h 409"/>
                <a:gd name="T52" fmla="*/ 399 w 434"/>
                <a:gd name="T53" fmla="*/ 322 h 409"/>
                <a:gd name="T54" fmla="*/ 414 w 434"/>
                <a:gd name="T55" fmla="*/ 297 h 409"/>
                <a:gd name="T56" fmla="*/ 419 w 434"/>
                <a:gd name="T57" fmla="*/ 269 h 409"/>
                <a:gd name="T58" fmla="*/ 12 w 434"/>
                <a:gd name="T59" fmla="*/ 249 h 409"/>
                <a:gd name="T60" fmla="*/ 121 w 434"/>
                <a:gd name="T61" fmla="*/ 44 h 409"/>
                <a:gd name="T62" fmla="*/ 158 w 434"/>
                <a:gd name="T63" fmla="*/ 23 h 409"/>
                <a:gd name="T64" fmla="*/ 154 w 434"/>
                <a:gd name="T65" fmla="*/ 41 h 409"/>
                <a:gd name="T66" fmla="*/ 165 w 434"/>
                <a:gd name="T67" fmla="*/ 58 h 409"/>
                <a:gd name="T68" fmla="*/ 169 w 434"/>
                <a:gd name="T69" fmla="*/ 50 h 409"/>
                <a:gd name="T70" fmla="*/ 237 w 434"/>
                <a:gd name="T71" fmla="*/ 18 h 409"/>
                <a:gd name="T72" fmla="*/ 214 w 434"/>
                <a:gd name="T73" fmla="*/ 20 h 409"/>
                <a:gd name="T74" fmla="*/ 201 w 434"/>
                <a:gd name="T75" fmla="*/ 13 h 409"/>
                <a:gd name="T76" fmla="*/ 200 w 434"/>
                <a:gd name="T77" fmla="*/ 44 h 409"/>
                <a:gd name="T78" fmla="*/ 194 w 434"/>
                <a:gd name="T79" fmla="*/ 31 h 409"/>
                <a:gd name="T80" fmla="*/ 181 w 434"/>
                <a:gd name="T81" fmla="*/ 35 h 409"/>
                <a:gd name="T82" fmla="*/ 178 w 434"/>
                <a:gd name="T83" fmla="*/ 32 h 409"/>
                <a:gd name="T84" fmla="*/ 180 w 434"/>
                <a:gd name="T85" fmla="*/ 396 h 409"/>
                <a:gd name="T86" fmla="*/ 195 w 434"/>
                <a:gd name="T87" fmla="*/ 58 h 409"/>
                <a:gd name="T88" fmla="*/ 208 w 434"/>
                <a:gd name="T89" fmla="*/ 45 h 409"/>
                <a:gd name="T90" fmla="*/ 221 w 434"/>
                <a:gd name="T91" fmla="*/ 16 h 409"/>
                <a:gd name="T92" fmla="*/ 232 w 434"/>
                <a:gd name="T93" fmla="*/ 51 h 409"/>
                <a:gd name="T94" fmla="*/ 243 w 434"/>
                <a:gd name="T95" fmla="*/ 48 h 409"/>
                <a:gd name="T96" fmla="*/ 258 w 434"/>
                <a:gd name="T97" fmla="*/ 397 h 409"/>
                <a:gd name="T98" fmla="*/ 260 w 434"/>
                <a:gd name="T99" fmla="*/ 398 h 409"/>
                <a:gd name="T100" fmla="*/ 283 w 434"/>
                <a:gd name="T101" fmla="*/ 45 h 409"/>
                <a:gd name="T102" fmla="*/ 293 w 434"/>
                <a:gd name="T103" fmla="*/ 372 h 409"/>
                <a:gd name="T104" fmla="*/ 296 w 434"/>
                <a:gd name="T105" fmla="*/ 369 h 409"/>
                <a:gd name="T106" fmla="*/ 308 w 434"/>
                <a:gd name="T107" fmla="*/ 380 h 409"/>
                <a:gd name="T108" fmla="*/ 346 w 434"/>
                <a:gd name="T109" fmla="*/ 69 h 409"/>
                <a:gd name="T110" fmla="*/ 324 w 434"/>
                <a:gd name="T111" fmla="*/ 354 h 409"/>
                <a:gd name="T112" fmla="*/ 322 w 434"/>
                <a:gd name="T113" fmla="*/ 365 h 409"/>
                <a:gd name="T114" fmla="*/ 334 w 434"/>
                <a:gd name="T115" fmla="*/ 59 h 409"/>
                <a:gd name="T116" fmla="*/ 343 w 434"/>
                <a:gd name="T117" fmla="*/ 363 h 409"/>
                <a:gd name="T118" fmla="*/ 371 w 434"/>
                <a:gd name="T119" fmla="*/ 336 h 409"/>
                <a:gd name="T120" fmla="*/ 399 w 434"/>
                <a:gd name="T121" fmla="*/ 152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2" h="409">
                  <a:moveTo>
                    <a:pt x="426" y="250"/>
                  </a:moveTo>
                  <a:cubicBezTo>
                    <a:pt x="427" y="249"/>
                    <a:pt x="427" y="249"/>
                    <a:pt x="427" y="249"/>
                  </a:cubicBezTo>
                  <a:cubicBezTo>
                    <a:pt x="425" y="249"/>
                    <a:pt x="425" y="249"/>
                    <a:pt x="425" y="249"/>
                  </a:cubicBezTo>
                  <a:cubicBezTo>
                    <a:pt x="424" y="249"/>
                    <a:pt x="422" y="248"/>
                    <a:pt x="423" y="247"/>
                  </a:cubicBezTo>
                  <a:cubicBezTo>
                    <a:pt x="427" y="248"/>
                    <a:pt x="427" y="248"/>
                    <a:pt x="427" y="248"/>
                  </a:cubicBezTo>
                  <a:cubicBezTo>
                    <a:pt x="427" y="247"/>
                    <a:pt x="427" y="247"/>
                    <a:pt x="427" y="246"/>
                  </a:cubicBezTo>
                  <a:cubicBezTo>
                    <a:pt x="427" y="245"/>
                    <a:pt x="428" y="245"/>
                    <a:pt x="429" y="245"/>
                  </a:cubicBezTo>
                  <a:cubicBezTo>
                    <a:pt x="429" y="244"/>
                    <a:pt x="429" y="244"/>
                    <a:pt x="429" y="244"/>
                  </a:cubicBezTo>
                  <a:cubicBezTo>
                    <a:pt x="426" y="248"/>
                    <a:pt x="427" y="241"/>
                    <a:pt x="424" y="241"/>
                  </a:cubicBezTo>
                  <a:cubicBezTo>
                    <a:pt x="425" y="240"/>
                    <a:pt x="425" y="240"/>
                    <a:pt x="425" y="240"/>
                  </a:cubicBezTo>
                  <a:cubicBezTo>
                    <a:pt x="428" y="238"/>
                    <a:pt x="432" y="238"/>
                    <a:pt x="433" y="238"/>
                  </a:cubicBezTo>
                  <a:cubicBezTo>
                    <a:pt x="430" y="237"/>
                    <a:pt x="424" y="239"/>
                    <a:pt x="423" y="235"/>
                  </a:cubicBezTo>
                  <a:cubicBezTo>
                    <a:pt x="424" y="234"/>
                    <a:pt x="425" y="234"/>
                    <a:pt x="427" y="233"/>
                  </a:cubicBezTo>
                  <a:cubicBezTo>
                    <a:pt x="424" y="230"/>
                    <a:pt x="424" y="230"/>
                    <a:pt x="424" y="230"/>
                  </a:cubicBezTo>
                  <a:cubicBezTo>
                    <a:pt x="424" y="228"/>
                    <a:pt x="427" y="229"/>
                    <a:pt x="428" y="228"/>
                  </a:cubicBezTo>
                  <a:cubicBezTo>
                    <a:pt x="427" y="226"/>
                    <a:pt x="427" y="226"/>
                    <a:pt x="427" y="226"/>
                  </a:cubicBezTo>
                  <a:cubicBezTo>
                    <a:pt x="428" y="225"/>
                    <a:pt x="425" y="221"/>
                    <a:pt x="428" y="222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30" y="218"/>
                    <a:pt x="430" y="218"/>
                    <a:pt x="430" y="218"/>
                  </a:cubicBezTo>
                  <a:cubicBezTo>
                    <a:pt x="429" y="218"/>
                    <a:pt x="428" y="218"/>
                    <a:pt x="427" y="217"/>
                  </a:cubicBezTo>
                  <a:cubicBezTo>
                    <a:pt x="427" y="216"/>
                    <a:pt x="427" y="215"/>
                    <a:pt x="428" y="214"/>
                  </a:cubicBezTo>
                  <a:cubicBezTo>
                    <a:pt x="424" y="215"/>
                    <a:pt x="424" y="211"/>
                    <a:pt x="421" y="212"/>
                  </a:cubicBezTo>
                  <a:cubicBezTo>
                    <a:pt x="421" y="211"/>
                    <a:pt x="423" y="211"/>
                    <a:pt x="423" y="210"/>
                  </a:cubicBezTo>
                  <a:cubicBezTo>
                    <a:pt x="421" y="209"/>
                    <a:pt x="421" y="209"/>
                    <a:pt x="421" y="209"/>
                  </a:cubicBezTo>
                  <a:cubicBezTo>
                    <a:pt x="423" y="208"/>
                    <a:pt x="424" y="208"/>
                    <a:pt x="425" y="208"/>
                  </a:cubicBezTo>
                  <a:cubicBezTo>
                    <a:pt x="425" y="207"/>
                    <a:pt x="425" y="207"/>
                    <a:pt x="425" y="207"/>
                  </a:cubicBezTo>
                  <a:cubicBezTo>
                    <a:pt x="423" y="207"/>
                    <a:pt x="423" y="208"/>
                    <a:pt x="421" y="207"/>
                  </a:cubicBezTo>
                  <a:cubicBezTo>
                    <a:pt x="421" y="205"/>
                    <a:pt x="422" y="203"/>
                    <a:pt x="424" y="204"/>
                  </a:cubicBezTo>
                  <a:cubicBezTo>
                    <a:pt x="422" y="202"/>
                    <a:pt x="422" y="202"/>
                    <a:pt x="422" y="202"/>
                  </a:cubicBezTo>
                  <a:cubicBezTo>
                    <a:pt x="421" y="200"/>
                    <a:pt x="421" y="198"/>
                    <a:pt x="424" y="197"/>
                  </a:cubicBezTo>
                  <a:cubicBezTo>
                    <a:pt x="422" y="197"/>
                    <a:pt x="420" y="195"/>
                    <a:pt x="421" y="192"/>
                  </a:cubicBezTo>
                  <a:cubicBezTo>
                    <a:pt x="422" y="192"/>
                    <a:pt x="422" y="192"/>
                    <a:pt x="422" y="192"/>
                  </a:cubicBezTo>
                  <a:cubicBezTo>
                    <a:pt x="420" y="190"/>
                    <a:pt x="420" y="190"/>
                    <a:pt x="420" y="190"/>
                  </a:cubicBezTo>
                  <a:cubicBezTo>
                    <a:pt x="421" y="189"/>
                    <a:pt x="423" y="189"/>
                    <a:pt x="424" y="189"/>
                  </a:cubicBezTo>
                  <a:cubicBezTo>
                    <a:pt x="420" y="189"/>
                    <a:pt x="420" y="189"/>
                    <a:pt x="420" y="189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21" y="184"/>
                    <a:pt x="421" y="184"/>
                    <a:pt x="421" y="184"/>
                  </a:cubicBezTo>
                  <a:cubicBezTo>
                    <a:pt x="418" y="183"/>
                    <a:pt x="418" y="183"/>
                    <a:pt x="418" y="183"/>
                  </a:cubicBezTo>
                  <a:cubicBezTo>
                    <a:pt x="423" y="181"/>
                    <a:pt x="423" y="181"/>
                    <a:pt x="423" y="181"/>
                  </a:cubicBezTo>
                  <a:cubicBezTo>
                    <a:pt x="421" y="182"/>
                    <a:pt x="419" y="181"/>
                    <a:pt x="417" y="180"/>
                  </a:cubicBezTo>
                  <a:cubicBezTo>
                    <a:pt x="420" y="179"/>
                    <a:pt x="420" y="179"/>
                    <a:pt x="420" y="179"/>
                  </a:cubicBezTo>
                  <a:cubicBezTo>
                    <a:pt x="417" y="176"/>
                    <a:pt x="417" y="176"/>
                    <a:pt x="417" y="176"/>
                  </a:cubicBezTo>
                  <a:cubicBezTo>
                    <a:pt x="420" y="173"/>
                    <a:pt x="420" y="173"/>
                    <a:pt x="420" y="173"/>
                  </a:cubicBezTo>
                  <a:cubicBezTo>
                    <a:pt x="419" y="172"/>
                    <a:pt x="419" y="172"/>
                    <a:pt x="419" y="172"/>
                  </a:cubicBezTo>
                  <a:cubicBezTo>
                    <a:pt x="420" y="171"/>
                    <a:pt x="420" y="171"/>
                    <a:pt x="420" y="171"/>
                  </a:cubicBezTo>
                  <a:cubicBezTo>
                    <a:pt x="419" y="171"/>
                    <a:pt x="419" y="171"/>
                    <a:pt x="419" y="171"/>
                  </a:cubicBezTo>
                  <a:cubicBezTo>
                    <a:pt x="419" y="169"/>
                    <a:pt x="413" y="168"/>
                    <a:pt x="416" y="166"/>
                  </a:cubicBezTo>
                  <a:cubicBezTo>
                    <a:pt x="415" y="164"/>
                    <a:pt x="413" y="163"/>
                    <a:pt x="411" y="162"/>
                  </a:cubicBezTo>
                  <a:cubicBezTo>
                    <a:pt x="413" y="159"/>
                    <a:pt x="412" y="160"/>
                    <a:pt x="410" y="158"/>
                  </a:cubicBezTo>
                  <a:cubicBezTo>
                    <a:pt x="412" y="156"/>
                    <a:pt x="412" y="156"/>
                    <a:pt x="412" y="156"/>
                  </a:cubicBezTo>
                  <a:cubicBezTo>
                    <a:pt x="410" y="155"/>
                    <a:pt x="410" y="155"/>
                    <a:pt x="410" y="155"/>
                  </a:cubicBezTo>
                  <a:cubicBezTo>
                    <a:pt x="411" y="154"/>
                    <a:pt x="411" y="154"/>
                    <a:pt x="411" y="154"/>
                  </a:cubicBezTo>
                  <a:cubicBezTo>
                    <a:pt x="409" y="153"/>
                    <a:pt x="409" y="153"/>
                    <a:pt x="409" y="153"/>
                  </a:cubicBezTo>
                  <a:cubicBezTo>
                    <a:pt x="411" y="152"/>
                    <a:pt x="408" y="149"/>
                    <a:pt x="407" y="148"/>
                  </a:cubicBezTo>
                  <a:cubicBezTo>
                    <a:pt x="408" y="147"/>
                    <a:pt x="409" y="145"/>
                    <a:pt x="410" y="146"/>
                  </a:cubicBezTo>
                  <a:cubicBezTo>
                    <a:pt x="409" y="143"/>
                    <a:pt x="409" y="143"/>
                    <a:pt x="409" y="143"/>
                  </a:cubicBezTo>
                  <a:cubicBezTo>
                    <a:pt x="410" y="143"/>
                    <a:pt x="410" y="143"/>
                    <a:pt x="410" y="143"/>
                  </a:cubicBezTo>
                  <a:cubicBezTo>
                    <a:pt x="409" y="142"/>
                    <a:pt x="409" y="142"/>
                    <a:pt x="409" y="142"/>
                  </a:cubicBezTo>
                  <a:cubicBezTo>
                    <a:pt x="409" y="141"/>
                    <a:pt x="412" y="142"/>
                    <a:pt x="412" y="142"/>
                  </a:cubicBezTo>
                  <a:cubicBezTo>
                    <a:pt x="407" y="139"/>
                    <a:pt x="407" y="139"/>
                    <a:pt x="407" y="139"/>
                  </a:cubicBezTo>
                  <a:cubicBezTo>
                    <a:pt x="407" y="137"/>
                    <a:pt x="409" y="137"/>
                    <a:pt x="409" y="136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5"/>
                    <a:pt x="405" y="135"/>
                    <a:pt x="405" y="135"/>
                  </a:cubicBezTo>
                  <a:cubicBezTo>
                    <a:pt x="405" y="134"/>
                    <a:pt x="406" y="134"/>
                    <a:pt x="407" y="134"/>
                  </a:cubicBezTo>
                  <a:cubicBezTo>
                    <a:pt x="400" y="130"/>
                    <a:pt x="400" y="130"/>
                    <a:pt x="400" y="130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0" y="128"/>
                    <a:pt x="400" y="128"/>
                    <a:pt x="400" y="128"/>
                  </a:cubicBezTo>
                  <a:cubicBezTo>
                    <a:pt x="401" y="127"/>
                    <a:pt x="401" y="127"/>
                    <a:pt x="401" y="127"/>
                  </a:cubicBezTo>
                  <a:cubicBezTo>
                    <a:pt x="399" y="126"/>
                    <a:pt x="398" y="126"/>
                    <a:pt x="396" y="125"/>
                  </a:cubicBezTo>
                  <a:cubicBezTo>
                    <a:pt x="396" y="124"/>
                    <a:pt x="399" y="124"/>
                    <a:pt x="399" y="122"/>
                  </a:cubicBezTo>
                  <a:cubicBezTo>
                    <a:pt x="398" y="123"/>
                    <a:pt x="396" y="123"/>
                    <a:pt x="395" y="122"/>
                  </a:cubicBezTo>
                  <a:cubicBezTo>
                    <a:pt x="396" y="120"/>
                    <a:pt x="398" y="122"/>
                    <a:pt x="398" y="121"/>
                  </a:cubicBezTo>
                  <a:cubicBezTo>
                    <a:pt x="395" y="119"/>
                    <a:pt x="395" y="119"/>
                    <a:pt x="395" y="119"/>
                  </a:cubicBezTo>
                  <a:cubicBezTo>
                    <a:pt x="394" y="116"/>
                    <a:pt x="396" y="115"/>
                    <a:pt x="396" y="113"/>
                  </a:cubicBezTo>
                  <a:cubicBezTo>
                    <a:pt x="394" y="115"/>
                    <a:pt x="394" y="115"/>
                    <a:pt x="394" y="115"/>
                  </a:cubicBezTo>
                  <a:cubicBezTo>
                    <a:pt x="392" y="114"/>
                    <a:pt x="392" y="113"/>
                    <a:pt x="393" y="112"/>
                  </a:cubicBezTo>
                  <a:cubicBezTo>
                    <a:pt x="389" y="111"/>
                    <a:pt x="389" y="111"/>
                    <a:pt x="389" y="111"/>
                  </a:cubicBezTo>
                  <a:cubicBezTo>
                    <a:pt x="390" y="109"/>
                    <a:pt x="390" y="109"/>
                    <a:pt x="390" y="109"/>
                  </a:cubicBezTo>
                  <a:cubicBezTo>
                    <a:pt x="387" y="107"/>
                    <a:pt x="387" y="107"/>
                    <a:pt x="387" y="107"/>
                  </a:cubicBezTo>
                  <a:cubicBezTo>
                    <a:pt x="388" y="107"/>
                    <a:pt x="390" y="107"/>
                    <a:pt x="389" y="105"/>
                  </a:cubicBezTo>
                  <a:cubicBezTo>
                    <a:pt x="387" y="105"/>
                    <a:pt x="387" y="104"/>
                    <a:pt x="385" y="104"/>
                  </a:cubicBezTo>
                  <a:cubicBezTo>
                    <a:pt x="387" y="102"/>
                    <a:pt x="383" y="102"/>
                    <a:pt x="383" y="100"/>
                  </a:cubicBezTo>
                  <a:cubicBezTo>
                    <a:pt x="386" y="98"/>
                    <a:pt x="386" y="98"/>
                    <a:pt x="386" y="98"/>
                  </a:cubicBezTo>
                  <a:cubicBezTo>
                    <a:pt x="385" y="99"/>
                    <a:pt x="384" y="97"/>
                    <a:pt x="383" y="99"/>
                  </a:cubicBezTo>
                  <a:cubicBezTo>
                    <a:pt x="377" y="97"/>
                    <a:pt x="374" y="92"/>
                    <a:pt x="369" y="90"/>
                  </a:cubicBezTo>
                  <a:cubicBezTo>
                    <a:pt x="370" y="89"/>
                    <a:pt x="370" y="89"/>
                    <a:pt x="369" y="89"/>
                  </a:cubicBezTo>
                  <a:cubicBezTo>
                    <a:pt x="369" y="88"/>
                    <a:pt x="369" y="88"/>
                    <a:pt x="370" y="88"/>
                  </a:cubicBezTo>
                  <a:cubicBezTo>
                    <a:pt x="368" y="86"/>
                    <a:pt x="368" y="86"/>
                    <a:pt x="368" y="86"/>
                  </a:cubicBezTo>
                  <a:cubicBezTo>
                    <a:pt x="371" y="85"/>
                    <a:pt x="371" y="85"/>
                    <a:pt x="371" y="85"/>
                  </a:cubicBezTo>
                  <a:cubicBezTo>
                    <a:pt x="365" y="84"/>
                    <a:pt x="371" y="77"/>
                    <a:pt x="364" y="79"/>
                  </a:cubicBezTo>
                  <a:cubicBezTo>
                    <a:pt x="366" y="78"/>
                    <a:pt x="367" y="78"/>
                    <a:pt x="368" y="77"/>
                  </a:cubicBezTo>
                  <a:cubicBezTo>
                    <a:pt x="364" y="76"/>
                    <a:pt x="364" y="76"/>
                    <a:pt x="364" y="76"/>
                  </a:cubicBezTo>
                  <a:cubicBezTo>
                    <a:pt x="365" y="73"/>
                    <a:pt x="364" y="73"/>
                    <a:pt x="362" y="71"/>
                  </a:cubicBezTo>
                  <a:cubicBezTo>
                    <a:pt x="363" y="70"/>
                    <a:pt x="363" y="70"/>
                    <a:pt x="363" y="70"/>
                  </a:cubicBezTo>
                  <a:cubicBezTo>
                    <a:pt x="363" y="71"/>
                    <a:pt x="364" y="70"/>
                    <a:pt x="365" y="71"/>
                  </a:cubicBezTo>
                  <a:cubicBezTo>
                    <a:pt x="363" y="70"/>
                    <a:pt x="360" y="69"/>
                    <a:pt x="361" y="67"/>
                  </a:cubicBezTo>
                  <a:cubicBezTo>
                    <a:pt x="362" y="65"/>
                    <a:pt x="363" y="65"/>
                    <a:pt x="365" y="66"/>
                  </a:cubicBezTo>
                  <a:cubicBezTo>
                    <a:pt x="363" y="64"/>
                    <a:pt x="363" y="64"/>
                    <a:pt x="363" y="64"/>
                  </a:cubicBezTo>
                  <a:cubicBezTo>
                    <a:pt x="365" y="63"/>
                    <a:pt x="365" y="63"/>
                    <a:pt x="365" y="63"/>
                  </a:cubicBezTo>
                  <a:cubicBezTo>
                    <a:pt x="355" y="56"/>
                    <a:pt x="355" y="56"/>
                    <a:pt x="355" y="56"/>
                  </a:cubicBezTo>
                  <a:cubicBezTo>
                    <a:pt x="357" y="55"/>
                    <a:pt x="357" y="55"/>
                    <a:pt x="357" y="55"/>
                  </a:cubicBezTo>
                  <a:cubicBezTo>
                    <a:pt x="356" y="54"/>
                    <a:pt x="356" y="54"/>
                    <a:pt x="356" y="54"/>
                  </a:cubicBezTo>
                  <a:cubicBezTo>
                    <a:pt x="356" y="55"/>
                    <a:pt x="355" y="55"/>
                    <a:pt x="355" y="55"/>
                  </a:cubicBezTo>
                  <a:cubicBezTo>
                    <a:pt x="353" y="50"/>
                    <a:pt x="351" y="55"/>
                    <a:pt x="348" y="52"/>
                  </a:cubicBezTo>
                  <a:cubicBezTo>
                    <a:pt x="349" y="52"/>
                    <a:pt x="349" y="51"/>
                    <a:pt x="349" y="51"/>
                  </a:cubicBezTo>
                  <a:cubicBezTo>
                    <a:pt x="348" y="49"/>
                    <a:pt x="347" y="49"/>
                    <a:pt x="345" y="49"/>
                  </a:cubicBezTo>
                  <a:cubicBezTo>
                    <a:pt x="346" y="47"/>
                    <a:pt x="346" y="47"/>
                    <a:pt x="346" y="47"/>
                  </a:cubicBezTo>
                  <a:cubicBezTo>
                    <a:pt x="341" y="47"/>
                    <a:pt x="340" y="43"/>
                    <a:pt x="336" y="45"/>
                  </a:cubicBezTo>
                  <a:cubicBezTo>
                    <a:pt x="336" y="41"/>
                    <a:pt x="332" y="46"/>
                    <a:pt x="332" y="42"/>
                  </a:cubicBezTo>
                  <a:cubicBezTo>
                    <a:pt x="333" y="42"/>
                    <a:pt x="334" y="42"/>
                    <a:pt x="335" y="42"/>
                  </a:cubicBezTo>
                  <a:cubicBezTo>
                    <a:pt x="333" y="42"/>
                    <a:pt x="331" y="42"/>
                    <a:pt x="330" y="42"/>
                  </a:cubicBezTo>
                  <a:cubicBezTo>
                    <a:pt x="330" y="40"/>
                    <a:pt x="327" y="40"/>
                    <a:pt x="325" y="39"/>
                  </a:cubicBezTo>
                  <a:cubicBezTo>
                    <a:pt x="326" y="39"/>
                    <a:pt x="323" y="41"/>
                    <a:pt x="323" y="39"/>
                  </a:cubicBezTo>
                  <a:cubicBezTo>
                    <a:pt x="319" y="38"/>
                    <a:pt x="319" y="38"/>
                    <a:pt x="319" y="38"/>
                  </a:cubicBezTo>
                  <a:cubicBezTo>
                    <a:pt x="319" y="38"/>
                    <a:pt x="320" y="37"/>
                    <a:pt x="320" y="37"/>
                  </a:cubicBezTo>
                  <a:cubicBezTo>
                    <a:pt x="320" y="36"/>
                    <a:pt x="320" y="36"/>
                    <a:pt x="320" y="36"/>
                  </a:cubicBezTo>
                  <a:cubicBezTo>
                    <a:pt x="319" y="36"/>
                    <a:pt x="319" y="36"/>
                    <a:pt x="319" y="36"/>
                  </a:cubicBezTo>
                  <a:cubicBezTo>
                    <a:pt x="322" y="32"/>
                    <a:pt x="315" y="33"/>
                    <a:pt x="313" y="32"/>
                  </a:cubicBezTo>
                  <a:cubicBezTo>
                    <a:pt x="314" y="31"/>
                    <a:pt x="314" y="31"/>
                    <a:pt x="314" y="31"/>
                  </a:cubicBezTo>
                  <a:cubicBezTo>
                    <a:pt x="311" y="29"/>
                    <a:pt x="311" y="29"/>
                    <a:pt x="311" y="29"/>
                  </a:cubicBezTo>
                  <a:cubicBezTo>
                    <a:pt x="311" y="31"/>
                    <a:pt x="311" y="31"/>
                    <a:pt x="311" y="31"/>
                  </a:cubicBezTo>
                  <a:cubicBezTo>
                    <a:pt x="310" y="31"/>
                    <a:pt x="310" y="29"/>
                    <a:pt x="309" y="31"/>
                  </a:cubicBezTo>
                  <a:cubicBezTo>
                    <a:pt x="307" y="29"/>
                    <a:pt x="306" y="27"/>
                    <a:pt x="304" y="28"/>
                  </a:cubicBezTo>
                  <a:cubicBezTo>
                    <a:pt x="304" y="27"/>
                    <a:pt x="304" y="27"/>
                    <a:pt x="304" y="27"/>
                  </a:cubicBezTo>
                  <a:cubicBezTo>
                    <a:pt x="301" y="25"/>
                    <a:pt x="301" y="25"/>
                    <a:pt x="301" y="25"/>
                  </a:cubicBezTo>
                  <a:cubicBezTo>
                    <a:pt x="302" y="24"/>
                    <a:pt x="302" y="24"/>
                    <a:pt x="302" y="24"/>
                  </a:cubicBezTo>
                  <a:cubicBezTo>
                    <a:pt x="299" y="25"/>
                    <a:pt x="294" y="23"/>
                    <a:pt x="290" y="23"/>
                  </a:cubicBezTo>
                  <a:cubicBezTo>
                    <a:pt x="290" y="22"/>
                    <a:pt x="291" y="22"/>
                    <a:pt x="291" y="21"/>
                  </a:cubicBezTo>
                  <a:cubicBezTo>
                    <a:pt x="287" y="21"/>
                    <a:pt x="287" y="21"/>
                    <a:pt x="287" y="21"/>
                  </a:cubicBezTo>
                  <a:cubicBezTo>
                    <a:pt x="286" y="21"/>
                    <a:pt x="284" y="20"/>
                    <a:pt x="284" y="18"/>
                  </a:cubicBezTo>
                  <a:cubicBezTo>
                    <a:pt x="282" y="19"/>
                    <a:pt x="281" y="16"/>
                    <a:pt x="280" y="19"/>
                  </a:cubicBezTo>
                  <a:cubicBezTo>
                    <a:pt x="277" y="19"/>
                    <a:pt x="274" y="19"/>
                    <a:pt x="271" y="18"/>
                  </a:cubicBezTo>
                  <a:cubicBezTo>
                    <a:pt x="273" y="16"/>
                    <a:pt x="275" y="16"/>
                    <a:pt x="276" y="16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75" y="13"/>
                    <a:pt x="275" y="13"/>
                    <a:pt x="275" y="13"/>
                  </a:cubicBezTo>
                  <a:cubicBezTo>
                    <a:pt x="266" y="10"/>
                    <a:pt x="266" y="10"/>
                    <a:pt x="266" y="10"/>
                  </a:cubicBezTo>
                  <a:cubicBezTo>
                    <a:pt x="276" y="9"/>
                    <a:pt x="276" y="9"/>
                    <a:pt x="276" y="9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5" y="8"/>
                    <a:pt x="275" y="8"/>
                    <a:pt x="275" y="8"/>
                  </a:cubicBezTo>
                  <a:cubicBezTo>
                    <a:pt x="273" y="9"/>
                    <a:pt x="271" y="8"/>
                    <a:pt x="268" y="8"/>
                  </a:cubicBezTo>
                  <a:cubicBezTo>
                    <a:pt x="269" y="7"/>
                    <a:pt x="272" y="7"/>
                    <a:pt x="274" y="6"/>
                  </a:cubicBezTo>
                  <a:cubicBezTo>
                    <a:pt x="265" y="5"/>
                    <a:pt x="265" y="5"/>
                    <a:pt x="265" y="5"/>
                  </a:cubicBezTo>
                  <a:cubicBezTo>
                    <a:pt x="264" y="3"/>
                    <a:pt x="267" y="4"/>
                    <a:pt x="267" y="3"/>
                  </a:cubicBezTo>
                  <a:cubicBezTo>
                    <a:pt x="266" y="3"/>
                    <a:pt x="265" y="1"/>
                    <a:pt x="265" y="3"/>
                  </a:cubicBezTo>
                  <a:cubicBezTo>
                    <a:pt x="262" y="1"/>
                    <a:pt x="262" y="1"/>
                    <a:pt x="262" y="1"/>
                  </a:cubicBezTo>
                  <a:cubicBezTo>
                    <a:pt x="263" y="3"/>
                    <a:pt x="263" y="3"/>
                    <a:pt x="263" y="3"/>
                  </a:cubicBezTo>
                  <a:cubicBezTo>
                    <a:pt x="262" y="4"/>
                    <a:pt x="260" y="5"/>
                    <a:pt x="260" y="4"/>
                  </a:cubicBezTo>
                  <a:cubicBezTo>
                    <a:pt x="260" y="3"/>
                    <a:pt x="260" y="3"/>
                    <a:pt x="260" y="3"/>
                  </a:cubicBezTo>
                  <a:cubicBezTo>
                    <a:pt x="257" y="0"/>
                    <a:pt x="258" y="5"/>
                    <a:pt x="254" y="3"/>
                  </a:cubicBezTo>
                  <a:cubicBezTo>
                    <a:pt x="254" y="4"/>
                    <a:pt x="254" y="4"/>
                    <a:pt x="254" y="4"/>
                  </a:cubicBezTo>
                  <a:cubicBezTo>
                    <a:pt x="249" y="4"/>
                    <a:pt x="249" y="4"/>
                    <a:pt x="249" y="4"/>
                  </a:cubicBezTo>
                  <a:cubicBezTo>
                    <a:pt x="246" y="8"/>
                    <a:pt x="240" y="6"/>
                    <a:pt x="236" y="6"/>
                  </a:cubicBezTo>
                  <a:cubicBezTo>
                    <a:pt x="236" y="6"/>
                    <a:pt x="237" y="7"/>
                    <a:pt x="237" y="7"/>
                  </a:cubicBezTo>
                  <a:cubicBezTo>
                    <a:pt x="237" y="7"/>
                    <a:pt x="237" y="7"/>
                    <a:pt x="238" y="7"/>
                  </a:cubicBezTo>
                  <a:cubicBezTo>
                    <a:pt x="238" y="8"/>
                    <a:pt x="240" y="8"/>
                    <a:pt x="240" y="9"/>
                  </a:cubicBezTo>
                  <a:cubicBezTo>
                    <a:pt x="240" y="10"/>
                    <a:pt x="241" y="9"/>
                    <a:pt x="241" y="10"/>
                  </a:cubicBezTo>
                  <a:cubicBezTo>
                    <a:pt x="239" y="11"/>
                    <a:pt x="233" y="10"/>
                    <a:pt x="236" y="14"/>
                  </a:cubicBezTo>
                  <a:cubicBezTo>
                    <a:pt x="232" y="13"/>
                    <a:pt x="230" y="16"/>
                    <a:pt x="227" y="14"/>
                  </a:cubicBezTo>
                  <a:cubicBezTo>
                    <a:pt x="227" y="15"/>
                    <a:pt x="227" y="15"/>
                    <a:pt x="227" y="15"/>
                  </a:cubicBezTo>
                  <a:cubicBezTo>
                    <a:pt x="232" y="16"/>
                    <a:pt x="232" y="16"/>
                    <a:pt x="232" y="16"/>
                  </a:cubicBezTo>
                  <a:cubicBezTo>
                    <a:pt x="231" y="18"/>
                    <a:pt x="228" y="17"/>
                    <a:pt x="227" y="17"/>
                  </a:cubicBezTo>
                  <a:cubicBezTo>
                    <a:pt x="227" y="15"/>
                    <a:pt x="224" y="17"/>
                    <a:pt x="223" y="16"/>
                  </a:cubicBezTo>
                  <a:cubicBezTo>
                    <a:pt x="224" y="14"/>
                    <a:pt x="226" y="14"/>
                    <a:pt x="227" y="13"/>
                  </a:cubicBezTo>
                  <a:cubicBezTo>
                    <a:pt x="227" y="13"/>
                    <a:pt x="223" y="13"/>
                    <a:pt x="221" y="13"/>
                  </a:cubicBezTo>
                  <a:cubicBezTo>
                    <a:pt x="221" y="12"/>
                    <a:pt x="222" y="11"/>
                    <a:pt x="222" y="10"/>
                  </a:cubicBezTo>
                  <a:cubicBezTo>
                    <a:pt x="219" y="11"/>
                    <a:pt x="218" y="14"/>
                    <a:pt x="216" y="14"/>
                  </a:cubicBezTo>
                  <a:cubicBezTo>
                    <a:pt x="215" y="13"/>
                    <a:pt x="214" y="13"/>
                    <a:pt x="212" y="13"/>
                  </a:cubicBezTo>
                  <a:cubicBezTo>
                    <a:pt x="214" y="11"/>
                    <a:pt x="210" y="10"/>
                    <a:pt x="212" y="8"/>
                  </a:cubicBezTo>
                  <a:cubicBezTo>
                    <a:pt x="209" y="4"/>
                    <a:pt x="203" y="9"/>
                    <a:pt x="201" y="7"/>
                  </a:cubicBezTo>
                  <a:cubicBezTo>
                    <a:pt x="200" y="9"/>
                    <a:pt x="199" y="8"/>
                    <a:pt x="198" y="7"/>
                  </a:cubicBezTo>
                  <a:cubicBezTo>
                    <a:pt x="198" y="7"/>
                    <a:pt x="198" y="7"/>
                    <a:pt x="198" y="7"/>
                  </a:cubicBezTo>
                  <a:cubicBezTo>
                    <a:pt x="195" y="9"/>
                    <a:pt x="191" y="8"/>
                    <a:pt x="188" y="7"/>
                  </a:cubicBezTo>
                  <a:cubicBezTo>
                    <a:pt x="188" y="8"/>
                    <a:pt x="188" y="8"/>
                    <a:pt x="188" y="8"/>
                  </a:cubicBezTo>
                  <a:cubicBezTo>
                    <a:pt x="186" y="8"/>
                    <a:pt x="186" y="8"/>
                    <a:pt x="186" y="8"/>
                  </a:cubicBezTo>
                  <a:cubicBezTo>
                    <a:pt x="187" y="10"/>
                    <a:pt x="191" y="8"/>
                    <a:pt x="191" y="11"/>
                  </a:cubicBezTo>
                  <a:cubicBezTo>
                    <a:pt x="186" y="11"/>
                    <a:pt x="186" y="11"/>
                    <a:pt x="186" y="11"/>
                  </a:cubicBezTo>
                  <a:cubicBezTo>
                    <a:pt x="186" y="12"/>
                    <a:pt x="186" y="12"/>
                    <a:pt x="186" y="12"/>
                  </a:cubicBezTo>
                  <a:cubicBezTo>
                    <a:pt x="189" y="13"/>
                    <a:pt x="192" y="11"/>
                    <a:pt x="193" y="14"/>
                  </a:cubicBezTo>
                  <a:cubicBezTo>
                    <a:pt x="190" y="16"/>
                    <a:pt x="190" y="16"/>
                    <a:pt x="190" y="16"/>
                  </a:cubicBezTo>
                  <a:cubicBezTo>
                    <a:pt x="192" y="16"/>
                    <a:pt x="193" y="17"/>
                    <a:pt x="195" y="19"/>
                  </a:cubicBezTo>
                  <a:cubicBezTo>
                    <a:pt x="196" y="19"/>
                    <a:pt x="197" y="19"/>
                    <a:pt x="197" y="20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7" y="22"/>
                    <a:pt x="200" y="22"/>
                    <a:pt x="201" y="23"/>
                  </a:cubicBezTo>
                  <a:cubicBezTo>
                    <a:pt x="201" y="23"/>
                    <a:pt x="201" y="23"/>
                    <a:pt x="201" y="23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2" y="25"/>
                    <a:pt x="202" y="25"/>
                    <a:pt x="202" y="25"/>
                  </a:cubicBezTo>
                  <a:cubicBezTo>
                    <a:pt x="203" y="26"/>
                    <a:pt x="206" y="26"/>
                    <a:pt x="207" y="27"/>
                  </a:cubicBezTo>
                  <a:cubicBezTo>
                    <a:pt x="203" y="28"/>
                    <a:pt x="203" y="28"/>
                    <a:pt x="203" y="28"/>
                  </a:cubicBezTo>
                  <a:cubicBezTo>
                    <a:pt x="206" y="30"/>
                    <a:pt x="206" y="30"/>
                    <a:pt x="206" y="30"/>
                  </a:cubicBezTo>
                  <a:cubicBezTo>
                    <a:pt x="203" y="34"/>
                    <a:pt x="203" y="27"/>
                    <a:pt x="201" y="27"/>
                  </a:cubicBezTo>
                  <a:cubicBezTo>
                    <a:pt x="201" y="28"/>
                    <a:pt x="201" y="29"/>
                    <a:pt x="201" y="29"/>
                  </a:cubicBezTo>
                  <a:cubicBezTo>
                    <a:pt x="202" y="29"/>
                    <a:pt x="202" y="29"/>
                    <a:pt x="202" y="29"/>
                  </a:cubicBezTo>
                  <a:cubicBezTo>
                    <a:pt x="202" y="29"/>
                    <a:pt x="203" y="30"/>
                    <a:pt x="203" y="31"/>
                  </a:cubicBezTo>
                  <a:cubicBezTo>
                    <a:pt x="199" y="32"/>
                    <a:pt x="198" y="28"/>
                    <a:pt x="195" y="27"/>
                  </a:cubicBezTo>
                  <a:cubicBezTo>
                    <a:pt x="196" y="27"/>
                    <a:pt x="196" y="26"/>
                    <a:pt x="196" y="26"/>
                  </a:cubicBezTo>
                  <a:cubicBezTo>
                    <a:pt x="189" y="25"/>
                    <a:pt x="189" y="25"/>
                    <a:pt x="189" y="25"/>
                  </a:cubicBezTo>
                  <a:cubicBezTo>
                    <a:pt x="191" y="23"/>
                    <a:pt x="192" y="23"/>
                    <a:pt x="194" y="21"/>
                  </a:cubicBezTo>
                  <a:cubicBezTo>
                    <a:pt x="190" y="20"/>
                    <a:pt x="190" y="20"/>
                    <a:pt x="190" y="20"/>
                  </a:cubicBezTo>
                  <a:cubicBezTo>
                    <a:pt x="192" y="20"/>
                    <a:pt x="193" y="21"/>
                    <a:pt x="192" y="22"/>
                  </a:cubicBezTo>
                  <a:cubicBezTo>
                    <a:pt x="191" y="22"/>
                    <a:pt x="189" y="24"/>
                    <a:pt x="188" y="22"/>
                  </a:cubicBezTo>
                  <a:cubicBezTo>
                    <a:pt x="186" y="23"/>
                    <a:pt x="184" y="25"/>
                    <a:pt x="185" y="27"/>
                  </a:cubicBezTo>
                  <a:cubicBezTo>
                    <a:pt x="183" y="26"/>
                    <a:pt x="183" y="26"/>
                    <a:pt x="183" y="26"/>
                  </a:cubicBezTo>
                  <a:cubicBezTo>
                    <a:pt x="183" y="26"/>
                    <a:pt x="183" y="27"/>
                    <a:pt x="183" y="27"/>
                  </a:cubicBezTo>
                  <a:cubicBezTo>
                    <a:pt x="184" y="27"/>
                    <a:pt x="185" y="29"/>
                    <a:pt x="184" y="29"/>
                  </a:cubicBezTo>
                  <a:cubicBezTo>
                    <a:pt x="183" y="29"/>
                    <a:pt x="183" y="29"/>
                    <a:pt x="183" y="29"/>
                  </a:cubicBezTo>
                  <a:cubicBezTo>
                    <a:pt x="183" y="28"/>
                    <a:pt x="179" y="28"/>
                    <a:pt x="180" y="26"/>
                  </a:cubicBezTo>
                  <a:cubicBezTo>
                    <a:pt x="181" y="26"/>
                    <a:pt x="181" y="26"/>
                    <a:pt x="181" y="26"/>
                  </a:cubicBezTo>
                  <a:cubicBezTo>
                    <a:pt x="178" y="25"/>
                    <a:pt x="178" y="29"/>
                    <a:pt x="176" y="29"/>
                  </a:cubicBezTo>
                  <a:cubicBezTo>
                    <a:pt x="178" y="30"/>
                    <a:pt x="178" y="28"/>
                    <a:pt x="180" y="28"/>
                  </a:cubicBezTo>
                  <a:cubicBezTo>
                    <a:pt x="180" y="28"/>
                    <a:pt x="181" y="28"/>
                    <a:pt x="181" y="29"/>
                  </a:cubicBezTo>
                  <a:cubicBezTo>
                    <a:pt x="179" y="30"/>
                    <a:pt x="177" y="34"/>
                    <a:pt x="174" y="31"/>
                  </a:cubicBezTo>
                  <a:cubicBezTo>
                    <a:pt x="171" y="31"/>
                    <a:pt x="167" y="30"/>
                    <a:pt x="164" y="29"/>
                  </a:cubicBezTo>
                  <a:cubicBezTo>
                    <a:pt x="165" y="29"/>
                    <a:pt x="165" y="30"/>
                    <a:pt x="166" y="31"/>
                  </a:cubicBezTo>
                  <a:cubicBezTo>
                    <a:pt x="164" y="31"/>
                    <a:pt x="166" y="32"/>
                    <a:pt x="165" y="33"/>
                  </a:cubicBezTo>
                  <a:cubicBezTo>
                    <a:pt x="162" y="31"/>
                    <a:pt x="157" y="34"/>
                    <a:pt x="158" y="29"/>
                  </a:cubicBezTo>
                  <a:cubicBezTo>
                    <a:pt x="160" y="29"/>
                    <a:pt x="160" y="29"/>
                    <a:pt x="160" y="29"/>
                  </a:cubicBezTo>
                  <a:cubicBezTo>
                    <a:pt x="159" y="26"/>
                    <a:pt x="159" y="26"/>
                    <a:pt x="159" y="26"/>
                  </a:cubicBezTo>
                  <a:cubicBezTo>
                    <a:pt x="160" y="26"/>
                    <a:pt x="160" y="26"/>
                    <a:pt x="160" y="26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60" y="25"/>
                    <a:pt x="162" y="25"/>
                    <a:pt x="162" y="23"/>
                  </a:cubicBezTo>
                  <a:cubicBezTo>
                    <a:pt x="163" y="24"/>
                    <a:pt x="168" y="21"/>
                    <a:pt x="170" y="21"/>
                  </a:cubicBezTo>
                  <a:cubicBezTo>
                    <a:pt x="169" y="20"/>
                    <a:pt x="169" y="19"/>
                    <a:pt x="170" y="18"/>
                  </a:cubicBezTo>
                  <a:cubicBezTo>
                    <a:pt x="172" y="18"/>
                    <a:pt x="173" y="19"/>
                    <a:pt x="173" y="20"/>
                  </a:cubicBezTo>
                  <a:cubicBezTo>
                    <a:pt x="175" y="17"/>
                    <a:pt x="168" y="17"/>
                    <a:pt x="172" y="15"/>
                  </a:cubicBezTo>
                  <a:cubicBezTo>
                    <a:pt x="174" y="14"/>
                    <a:pt x="174" y="14"/>
                    <a:pt x="174" y="14"/>
                  </a:cubicBezTo>
                  <a:cubicBezTo>
                    <a:pt x="172" y="14"/>
                    <a:pt x="172" y="14"/>
                    <a:pt x="172" y="14"/>
                  </a:cubicBezTo>
                  <a:cubicBezTo>
                    <a:pt x="173" y="9"/>
                    <a:pt x="178" y="15"/>
                    <a:pt x="180" y="11"/>
                  </a:cubicBezTo>
                  <a:cubicBezTo>
                    <a:pt x="182" y="12"/>
                    <a:pt x="178" y="13"/>
                    <a:pt x="180" y="13"/>
                  </a:cubicBezTo>
                  <a:cubicBezTo>
                    <a:pt x="184" y="13"/>
                    <a:pt x="182" y="18"/>
                    <a:pt x="186" y="17"/>
                  </a:cubicBezTo>
                  <a:cubicBezTo>
                    <a:pt x="186" y="16"/>
                    <a:pt x="186" y="16"/>
                    <a:pt x="186" y="16"/>
                  </a:cubicBezTo>
                  <a:cubicBezTo>
                    <a:pt x="186" y="14"/>
                    <a:pt x="184" y="16"/>
                    <a:pt x="183" y="15"/>
                  </a:cubicBezTo>
                  <a:cubicBezTo>
                    <a:pt x="184" y="14"/>
                    <a:pt x="184" y="14"/>
                    <a:pt x="184" y="14"/>
                  </a:cubicBezTo>
                  <a:cubicBezTo>
                    <a:pt x="180" y="13"/>
                    <a:pt x="180" y="13"/>
                    <a:pt x="180" y="13"/>
                  </a:cubicBezTo>
                  <a:cubicBezTo>
                    <a:pt x="181" y="12"/>
                    <a:pt x="182" y="10"/>
                    <a:pt x="183" y="11"/>
                  </a:cubicBezTo>
                  <a:cubicBezTo>
                    <a:pt x="183" y="10"/>
                    <a:pt x="179" y="11"/>
                    <a:pt x="177" y="10"/>
                  </a:cubicBezTo>
                  <a:cubicBezTo>
                    <a:pt x="177" y="9"/>
                    <a:pt x="177" y="9"/>
                    <a:pt x="177" y="9"/>
                  </a:cubicBezTo>
                  <a:cubicBezTo>
                    <a:pt x="178" y="9"/>
                    <a:pt x="178" y="8"/>
                    <a:pt x="178" y="8"/>
                  </a:cubicBezTo>
                  <a:cubicBezTo>
                    <a:pt x="174" y="7"/>
                    <a:pt x="176" y="10"/>
                    <a:pt x="172" y="10"/>
                  </a:cubicBezTo>
                  <a:cubicBezTo>
                    <a:pt x="169" y="8"/>
                    <a:pt x="164" y="11"/>
                    <a:pt x="160" y="12"/>
                  </a:cubicBezTo>
                  <a:cubicBezTo>
                    <a:pt x="161" y="12"/>
                    <a:pt x="162" y="12"/>
                    <a:pt x="163" y="13"/>
                  </a:cubicBezTo>
                  <a:cubicBezTo>
                    <a:pt x="162" y="14"/>
                    <a:pt x="162" y="15"/>
                    <a:pt x="160" y="16"/>
                  </a:cubicBezTo>
                  <a:cubicBezTo>
                    <a:pt x="157" y="13"/>
                    <a:pt x="159" y="16"/>
                    <a:pt x="156" y="17"/>
                  </a:cubicBezTo>
                  <a:cubicBezTo>
                    <a:pt x="153" y="13"/>
                    <a:pt x="153" y="22"/>
                    <a:pt x="149" y="20"/>
                  </a:cubicBezTo>
                  <a:cubicBezTo>
                    <a:pt x="144" y="22"/>
                    <a:pt x="140" y="27"/>
                    <a:pt x="136" y="29"/>
                  </a:cubicBezTo>
                  <a:cubicBezTo>
                    <a:pt x="135" y="28"/>
                    <a:pt x="135" y="28"/>
                    <a:pt x="135" y="28"/>
                  </a:cubicBezTo>
                  <a:cubicBezTo>
                    <a:pt x="134" y="29"/>
                    <a:pt x="133" y="29"/>
                    <a:pt x="133" y="29"/>
                  </a:cubicBezTo>
                  <a:cubicBezTo>
                    <a:pt x="133" y="29"/>
                    <a:pt x="134" y="30"/>
                    <a:pt x="135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5" y="32"/>
                    <a:pt x="135" y="32"/>
                    <a:pt x="135" y="32"/>
                  </a:cubicBezTo>
                  <a:cubicBezTo>
                    <a:pt x="134" y="32"/>
                    <a:pt x="132" y="35"/>
                    <a:pt x="131" y="32"/>
                  </a:cubicBezTo>
                  <a:cubicBezTo>
                    <a:pt x="130" y="33"/>
                    <a:pt x="127" y="31"/>
                    <a:pt x="126" y="33"/>
                  </a:cubicBezTo>
                  <a:cubicBezTo>
                    <a:pt x="127" y="33"/>
                    <a:pt x="127" y="33"/>
                    <a:pt x="128" y="34"/>
                  </a:cubicBezTo>
                  <a:cubicBezTo>
                    <a:pt x="126" y="37"/>
                    <a:pt x="122" y="34"/>
                    <a:pt x="119" y="35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3" y="37"/>
                    <a:pt x="123" y="37"/>
                    <a:pt x="123" y="37"/>
                  </a:cubicBezTo>
                  <a:cubicBezTo>
                    <a:pt x="121" y="38"/>
                    <a:pt x="121" y="37"/>
                    <a:pt x="120" y="37"/>
                  </a:cubicBezTo>
                  <a:cubicBezTo>
                    <a:pt x="121" y="38"/>
                    <a:pt x="121" y="38"/>
                    <a:pt x="121" y="38"/>
                  </a:cubicBezTo>
                  <a:cubicBezTo>
                    <a:pt x="120" y="41"/>
                    <a:pt x="120" y="36"/>
                    <a:pt x="117" y="37"/>
                  </a:cubicBezTo>
                  <a:cubicBezTo>
                    <a:pt x="117" y="37"/>
                    <a:pt x="118" y="37"/>
                    <a:pt x="118" y="38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3" y="37"/>
                    <a:pt x="112" y="42"/>
                    <a:pt x="109" y="41"/>
                  </a:cubicBezTo>
                  <a:cubicBezTo>
                    <a:pt x="102" y="39"/>
                    <a:pt x="101" y="45"/>
                    <a:pt x="95" y="47"/>
                  </a:cubicBezTo>
                  <a:cubicBezTo>
                    <a:pt x="96" y="47"/>
                    <a:pt x="97" y="47"/>
                    <a:pt x="97" y="48"/>
                  </a:cubicBezTo>
                  <a:cubicBezTo>
                    <a:pt x="95" y="49"/>
                    <a:pt x="91" y="48"/>
                    <a:pt x="91" y="51"/>
                  </a:cubicBezTo>
                  <a:cubicBezTo>
                    <a:pt x="91" y="49"/>
                    <a:pt x="91" y="49"/>
                    <a:pt x="91" y="49"/>
                  </a:cubicBezTo>
                  <a:cubicBezTo>
                    <a:pt x="90" y="50"/>
                    <a:pt x="84" y="51"/>
                    <a:pt x="86" y="53"/>
                  </a:cubicBezTo>
                  <a:cubicBezTo>
                    <a:pt x="85" y="52"/>
                    <a:pt x="84" y="52"/>
                    <a:pt x="84" y="52"/>
                  </a:cubicBezTo>
                  <a:cubicBezTo>
                    <a:pt x="83" y="53"/>
                    <a:pt x="82" y="53"/>
                    <a:pt x="81" y="54"/>
                  </a:cubicBezTo>
                  <a:cubicBezTo>
                    <a:pt x="85" y="54"/>
                    <a:pt x="85" y="54"/>
                    <a:pt x="85" y="54"/>
                  </a:cubicBezTo>
                  <a:cubicBezTo>
                    <a:pt x="82" y="56"/>
                    <a:pt x="80" y="56"/>
                    <a:pt x="77" y="57"/>
                  </a:cubicBezTo>
                  <a:cubicBezTo>
                    <a:pt x="76" y="59"/>
                    <a:pt x="71" y="61"/>
                    <a:pt x="73" y="63"/>
                  </a:cubicBezTo>
                  <a:cubicBezTo>
                    <a:pt x="71" y="63"/>
                    <a:pt x="71" y="63"/>
                    <a:pt x="71" y="63"/>
                  </a:cubicBezTo>
                  <a:cubicBezTo>
                    <a:pt x="70" y="64"/>
                    <a:pt x="68" y="65"/>
                    <a:pt x="70" y="66"/>
                  </a:cubicBezTo>
                  <a:cubicBezTo>
                    <a:pt x="68" y="69"/>
                    <a:pt x="68" y="69"/>
                    <a:pt x="68" y="69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7" y="71"/>
                    <a:pt x="65" y="75"/>
                    <a:pt x="63" y="77"/>
                  </a:cubicBezTo>
                  <a:cubicBezTo>
                    <a:pt x="62" y="78"/>
                    <a:pt x="59" y="79"/>
                    <a:pt x="60" y="81"/>
                  </a:cubicBezTo>
                  <a:cubicBezTo>
                    <a:pt x="56" y="85"/>
                    <a:pt x="52" y="90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48" y="97"/>
                    <a:pt x="47" y="99"/>
                    <a:pt x="46" y="98"/>
                  </a:cubicBezTo>
                  <a:cubicBezTo>
                    <a:pt x="47" y="101"/>
                    <a:pt x="47" y="101"/>
                    <a:pt x="47" y="101"/>
                  </a:cubicBezTo>
                  <a:cubicBezTo>
                    <a:pt x="45" y="101"/>
                    <a:pt x="43" y="102"/>
                    <a:pt x="44" y="104"/>
                  </a:cubicBezTo>
                  <a:cubicBezTo>
                    <a:pt x="43" y="105"/>
                    <a:pt x="42" y="108"/>
                    <a:pt x="39" y="108"/>
                  </a:cubicBezTo>
                  <a:cubicBezTo>
                    <a:pt x="40" y="109"/>
                    <a:pt x="40" y="109"/>
                    <a:pt x="40" y="109"/>
                  </a:cubicBezTo>
                  <a:cubicBezTo>
                    <a:pt x="37" y="115"/>
                    <a:pt x="30" y="113"/>
                    <a:pt x="27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29" y="122"/>
                    <a:pt x="26" y="120"/>
                    <a:pt x="26" y="122"/>
                  </a:cubicBezTo>
                  <a:cubicBezTo>
                    <a:pt x="27" y="124"/>
                    <a:pt x="27" y="124"/>
                    <a:pt x="27" y="124"/>
                  </a:cubicBezTo>
                  <a:cubicBezTo>
                    <a:pt x="27" y="125"/>
                    <a:pt x="26" y="124"/>
                    <a:pt x="25" y="123"/>
                  </a:cubicBezTo>
                  <a:cubicBezTo>
                    <a:pt x="25" y="126"/>
                    <a:pt x="25" y="126"/>
                    <a:pt x="25" y="126"/>
                  </a:cubicBezTo>
                  <a:cubicBezTo>
                    <a:pt x="25" y="126"/>
                    <a:pt x="24" y="125"/>
                    <a:pt x="24" y="125"/>
                  </a:cubicBezTo>
                  <a:cubicBezTo>
                    <a:pt x="26" y="128"/>
                    <a:pt x="26" y="128"/>
                    <a:pt x="26" y="128"/>
                  </a:cubicBezTo>
                  <a:cubicBezTo>
                    <a:pt x="25" y="128"/>
                    <a:pt x="24" y="129"/>
                    <a:pt x="23" y="129"/>
                  </a:cubicBezTo>
                  <a:cubicBezTo>
                    <a:pt x="24" y="130"/>
                    <a:pt x="24" y="130"/>
                    <a:pt x="24" y="130"/>
                  </a:cubicBezTo>
                  <a:cubicBezTo>
                    <a:pt x="22" y="131"/>
                    <a:pt x="22" y="131"/>
                    <a:pt x="22" y="131"/>
                  </a:cubicBezTo>
                  <a:cubicBezTo>
                    <a:pt x="23" y="132"/>
                    <a:pt x="23" y="132"/>
                    <a:pt x="23" y="132"/>
                  </a:cubicBezTo>
                  <a:cubicBezTo>
                    <a:pt x="23" y="133"/>
                    <a:pt x="22" y="133"/>
                    <a:pt x="22" y="134"/>
                  </a:cubicBezTo>
                  <a:cubicBezTo>
                    <a:pt x="23" y="134"/>
                    <a:pt x="23" y="135"/>
                    <a:pt x="24" y="135"/>
                  </a:cubicBezTo>
                  <a:cubicBezTo>
                    <a:pt x="24" y="136"/>
                    <a:pt x="23" y="136"/>
                    <a:pt x="22" y="136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3" y="137"/>
                    <a:pt x="23" y="137"/>
                    <a:pt x="23" y="137"/>
                  </a:cubicBezTo>
                  <a:cubicBezTo>
                    <a:pt x="23" y="139"/>
                    <a:pt x="23" y="139"/>
                    <a:pt x="23" y="139"/>
                  </a:cubicBezTo>
                  <a:cubicBezTo>
                    <a:pt x="25" y="144"/>
                    <a:pt x="31" y="137"/>
                    <a:pt x="35" y="141"/>
                  </a:cubicBezTo>
                  <a:cubicBezTo>
                    <a:pt x="31" y="143"/>
                    <a:pt x="26" y="142"/>
                    <a:pt x="24" y="142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4" y="143"/>
                    <a:pt x="24" y="143"/>
                  </a:cubicBezTo>
                  <a:cubicBezTo>
                    <a:pt x="31" y="144"/>
                    <a:pt x="31" y="144"/>
                    <a:pt x="31" y="144"/>
                  </a:cubicBezTo>
                  <a:cubicBezTo>
                    <a:pt x="29" y="147"/>
                    <a:pt x="26" y="147"/>
                    <a:pt x="23" y="148"/>
                  </a:cubicBezTo>
                  <a:cubicBezTo>
                    <a:pt x="25" y="151"/>
                    <a:pt x="18" y="151"/>
                    <a:pt x="20" y="154"/>
                  </a:cubicBezTo>
                  <a:cubicBezTo>
                    <a:pt x="18" y="153"/>
                    <a:pt x="18" y="153"/>
                    <a:pt x="18" y="153"/>
                  </a:cubicBezTo>
                  <a:cubicBezTo>
                    <a:pt x="19" y="155"/>
                    <a:pt x="19" y="155"/>
                    <a:pt x="19" y="155"/>
                  </a:cubicBezTo>
                  <a:cubicBezTo>
                    <a:pt x="16" y="155"/>
                    <a:pt x="16" y="158"/>
                    <a:pt x="12" y="158"/>
                  </a:cubicBezTo>
                  <a:cubicBezTo>
                    <a:pt x="14" y="160"/>
                    <a:pt x="14" y="160"/>
                    <a:pt x="14" y="160"/>
                  </a:cubicBezTo>
                  <a:cubicBezTo>
                    <a:pt x="11" y="161"/>
                    <a:pt x="11" y="161"/>
                    <a:pt x="11" y="161"/>
                  </a:cubicBezTo>
                  <a:cubicBezTo>
                    <a:pt x="14" y="163"/>
                    <a:pt x="14" y="163"/>
                    <a:pt x="14" y="163"/>
                  </a:cubicBezTo>
                  <a:cubicBezTo>
                    <a:pt x="10" y="164"/>
                    <a:pt x="10" y="164"/>
                    <a:pt x="10" y="164"/>
                  </a:cubicBezTo>
                  <a:cubicBezTo>
                    <a:pt x="13" y="166"/>
                    <a:pt x="13" y="166"/>
                    <a:pt x="13" y="166"/>
                  </a:cubicBezTo>
                  <a:cubicBezTo>
                    <a:pt x="12" y="169"/>
                    <a:pt x="11" y="166"/>
                    <a:pt x="10" y="167"/>
                  </a:cubicBezTo>
                  <a:cubicBezTo>
                    <a:pt x="12" y="170"/>
                    <a:pt x="12" y="170"/>
                    <a:pt x="12" y="170"/>
                  </a:cubicBezTo>
                  <a:cubicBezTo>
                    <a:pt x="11" y="171"/>
                    <a:pt x="11" y="171"/>
                    <a:pt x="11" y="171"/>
                  </a:cubicBezTo>
                  <a:cubicBezTo>
                    <a:pt x="14" y="174"/>
                    <a:pt x="17" y="167"/>
                    <a:pt x="19" y="172"/>
                  </a:cubicBezTo>
                  <a:cubicBezTo>
                    <a:pt x="16" y="171"/>
                    <a:pt x="16" y="173"/>
                    <a:pt x="15" y="175"/>
                  </a:cubicBezTo>
                  <a:cubicBezTo>
                    <a:pt x="17" y="175"/>
                    <a:pt x="18" y="175"/>
                    <a:pt x="18" y="175"/>
                  </a:cubicBezTo>
                  <a:cubicBezTo>
                    <a:pt x="18" y="176"/>
                    <a:pt x="18" y="176"/>
                    <a:pt x="18" y="176"/>
                  </a:cubicBezTo>
                  <a:cubicBezTo>
                    <a:pt x="16" y="177"/>
                    <a:pt x="16" y="176"/>
                    <a:pt x="15" y="176"/>
                  </a:cubicBezTo>
                  <a:cubicBezTo>
                    <a:pt x="15" y="176"/>
                    <a:pt x="14" y="177"/>
                    <a:pt x="15" y="177"/>
                  </a:cubicBezTo>
                  <a:cubicBezTo>
                    <a:pt x="14" y="179"/>
                    <a:pt x="13" y="178"/>
                    <a:pt x="11" y="179"/>
                  </a:cubicBezTo>
                  <a:cubicBezTo>
                    <a:pt x="11" y="180"/>
                    <a:pt x="12" y="180"/>
                    <a:pt x="12" y="181"/>
                  </a:cubicBezTo>
                  <a:cubicBezTo>
                    <a:pt x="10" y="183"/>
                    <a:pt x="11" y="186"/>
                    <a:pt x="10" y="187"/>
                  </a:cubicBezTo>
                  <a:cubicBezTo>
                    <a:pt x="10" y="187"/>
                    <a:pt x="10" y="186"/>
                    <a:pt x="11" y="186"/>
                  </a:cubicBezTo>
                  <a:cubicBezTo>
                    <a:pt x="12" y="187"/>
                    <a:pt x="12" y="187"/>
                    <a:pt x="12" y="187"/>
                  </a:cubicBezTo>
                  <a:cubicBezTo>
                    <a:pt x="9" y="187"/>
                    <a:pt x="11" y="191"/>
                    <a:pt x="10" y="192"/>
                  </a:cubicBezTo>
                  <a:cubicBezTo>
                    <a:pt x="9" y="194"/>
                    <a:pt x="11" y="194"/>
                    <a:pt x="12" y="195"/>
                  </a:cubicBezTo>
                  <a:cubicBezTo>
                    <a:pt x="9" y="197"/>
                    <a:pt x="9" y="197"/>
                    <a:pt x="9" y="197"/>
                  </a:cubicBezTo>
                  <a:cubicBezTo>
                    <a:pt x="10" y="198"/>
                    <a:pt x="12" y="197"/>
                    <a:pt x="14" y="198"/>
                  </a:cubicBezTo>
                  <a:cubicBezTo>
                    <a:pt x="13" y="200"/>
                    <a:pt x="10" y="199"/>
                    <a:pt x="9" y="199"/>
                  </a:cubicBezTo>
                  <a:cubicBezTo>
                    <a:pt x="11" y="202"/>
                    <a:pt x="11" y="202"/>
                    <a:pt x="11" y="202"/>
                  </a:cubicBezTo>
                  <a:cubicBezTo>
                    <a:pt x="7" y="204"/>
                    <a:pt x="7" y="204"/>
                    <a:pt x="7" y="204"/>
                  </a:cubicBezTo>
                  <a:cubicBezTo>
                    <a:pt x="8" y="205"/>
                    <a:pt x="8" y="205"/>
                    <a:pt x="8" y="205"/>
                  </a:cubicBezTo>
                  <a:cubicBezTo>
                    <a:pt x="6" y="207"/>
                    <a:pt x="6" y="207"/>
                    <a:pt x="6" y="207"/>
                  </a:cubicBezTo>
                  <a:cubicBezTo>
                    <a:pt x="7" y="209"/>
                    <a:pt x="8" y="207"/>
                    <a:pt x="10" y="208"/>
                  </a:cubicBezTo>
                  <a:cubicBezTo>
                    <a:pt x="10" y="211"/>
                    <a:pt x="6" y="210"/>
                    <a:pt x="5" y="212"/>
                  </a:cubicBezTo>
                  <a:cubicBezTo>
                    <a:pt x="7" y="214"/>
                    <a:pt x="3" y="216"/>
                    <a:pt x="1" y="217"/>
                  </a:cubicBezTo>
                  <a:cubicBezTo>
                    <a:pt x="2" y="218"/>
                    <a:pt x="2" y="218"/>
                    <a:pt x="2" y="218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5" y="221"/>
                    <a:pt x="5" y="221"/>
                    <a:pt x="5" y="221"/>
                  </a:cubicBezTo>
                  <a:cubicBezTo>
                    <a:pt x="7" y="223"/>
                    <a:pt x="2" y="224"/>
                    <a:pt x="2" y="225"/>
                  </a:cubicBezTo>
                  <a:cubicBezTo>
                    <a:pt x="6" y="226"/>
                    <a:pt x="6" y="226"/>
                    <a:pt x="6" y="226"/>
                  </a:cubicBezTo>
                  <a:cubicBezTo>
                    <a:pt x="6" y="227"/>
                    <a:pt x="5" y="227"/>
                    <a:pt x="5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28"/>
                    <a:pt x="3" y="229"/>
                    <a:pt x="3" y="230"/>
                  </a:cubicBezTo>
                  <a:cubicBezTo>
                    <a:pt x="5" y="231"/>
                    <a:pt x="5" y="231"/>
                    <a:pt x="5" y="231"/>
                  </a:cubicBezTo>
                  <a:cubicBezTo>
                    <a:pt x="3" y="234"/>
                    <a:pt x="9" y="236"/>
                    <a:pt x="8" y="241"/>
                  </a:cubicBezTo>
                  <a:cubicBezTo>
                    <a:pt x="9" y="240"/>
                    <a:pt x="9" y="240"/>
                    <a:pt x="9" y="240"/>
                  </a:cubicBezTo>
                  <a:cubicBezTo>
                    <a:pt x="13" y="242"/>
                    <a:pt x="8" y="243"/>
                    <a:pt x="8" y="245"/>
                  </a:cubicBezTo>
                  <a:cubicBezTo>
                    <a:pt x="9" y="245"/>
                    <a:pt x="10" y="245"/>
                    <a:pt x="11" y="246"/>
                  </a:cubicBezTo>
                  <a:cubicBezTo>
                    <a:pt x="10" y="247"/>
                    <a:pt x="9" y="246"/>
                    <a:pt x="9" y="246"/>
                  </a:cubicBezTo>
                  <a:cubicBezTo>
                    <a:pt x="9" y="248"/>
                    <a:pt x="9" y="251"/>
                    <a:pt x="11" y="252"/>
                  </a:cubicBezTo>
                  <a:cubicBezTo>
                    <a:pt x="11" y="253"/>
                    <a:pt x="10" y="252"/>
                    <a:pt x="9" y="252"/>
                  </a:cubicBezTo>
                  <a:cubicBezTo>
                    <a:pt x="7" y="255"/>
                    <a:pt x="11" y="256"/>
                    <a:pt x="11" y="258"/>
                  </a:cubicBezTo>
                  <a:cubicBezTo>
                    <a:pt x="9" y="258"/>
                    <a:pt x="9" y="258"/>
                    <a:pt x="9" y="258"/>
                  </a:cubicBezTo>
                  <a:cubicBezTo>
                    <a:pt x="8" y="260"/>
                    <a:pt x="11" y="259"/>
                    <a:pt x="12" y="260"/>
                  </a:cubicBezTo>
                  <a:cubicBezTo>
                    <a:pt x="12" y="261"/>
                    <a:pt x="11" y="262"/>
                    <a:pt x="11" y="262"/>
                  </a:cubicBezTo>
                  <a:cubicBezTo>
                    <a:pt x="13" y="262"/>
                    <a:pt x="14" y="263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4" y="264"/>
                    <a:pt x="13" y="265"/>
                    <a:pt x="12" y="264"/>
                  </a:cubicBezTo>
                  <a:cubicBezTo>
                    <a:pt x="12" y="265"/>
                    <a:pt x="12" y="265"/>
                    <a:pt x="12" y="265"/>
                  </a:cubicBezTo>
                  <a:cubicBezTo>
                    <a:pt x="13" y="265"/>
                    <a:pt x="13" y="265"/>
                    <a:pt x="13" y="265"/>
                  </a:cubicBezTo>
                  <a:cubicBezTo>
                    <a:pt x="15" y="263"/>
                    <a:pt x="18" y="266"/>
                    <a:pt x="19" y="266"/>
                  </a:cubicBezTo>
                  <a:cubicBezTo>
                    <a:pt x="18" y="268"/>
                    <a:pt x="17" y="265"/>
                    <a:pt x="15" y="266"/>
                  </a:cubicBezTo>
                  <a:cubicBezTo>
                    <a:pt x="14" y="266"/>
                    <a:pt x="14" y="267"/>
                    <a:pt x="14" y="268"/>
                  </a:cubicBezTo>
                  <a:cubicBezTo>
                    <a:pt x="19" y="269"/>
                    <a:pt x="19" y="269"/>
                    <a:pt x="19" y="269"/>
                  </a:cubicBezTo>
                  <a:cubicBezTo>
                    <a:pt x="19" y="269"/>
                    <a:pt x="18" y="269"/>
                    <a:pt x="18" y="270"/>
                  </a:cubicBezTo>
                  <a:cubicBezTo>
                    <a:pt x="20" y="271"/>
                    <a:pt x="23" y="271"/>
                    <a:pt x="24" y="272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21" y="275"/>
                    <a:pt x="22" y="273"/>
                    <a:pt x="25" y="273"/>
                  </a:cubicBezTo>
                  <a:cubicBezTo>
                    <a:pt x="27" y="274"/>
                    <a:pt x="25" y="276"/>
                    <a:pt x="25" y="278"/>
                  </a:cubicBezTo>
                  <a:cubicBezTo>
                    <a:pt x="29" y="278"/>
                    <a:pt x="29" y="278"/>
                    <a:pt x="29" y="278"/>
                  </a:cubicBezTo>
                  <a:cubicBezTo>
                    <a:pt x="29" y="280"/>
                    <a:pt x="29" y="280"/>
                    <a:pt x="29" y="280"/>
                  </a:cubicBezTo>
                  <a:cubicBezTo>
                    <a:pt x="31" y="280"/>
                    <a:pt x="31" y="282"/>
                    <a:pt x="33" y="281"/>
                  </a:cubicBezTo>
                  <a:cubicBezTo>
                    <a:pt x="33" y="282"/>
                    <a:pt x="31" y="283"/>
                    <a:pt x="32" y="283"/>
                  </a:cubicBezTo>
                  <a:cubicBezTo>
                    <a:pt x="35" y="283"/>
                    <a:pt x="34" y="285"/>
                    <a:pt x="34" y="286"/>
                  </a:cubicBezTo>
                  <a:cubicBezTo>
                    <a:pt x="38" y="285"/>
                    <a:pt x="39" y="291"/>
                    <a:pt x="42" y="290"/>
                  </a:cubicBezTo>
                  <a:cubicBezTo>
                    <a:pt x="42" y="292"/>
                    <a:pt x="40" y="290"/>
                    <a:pt x="39" y="292"/>
                  </a:cubicBezTo>
                  <a:cubicBezTo>
                    <a:pt x="41" y="293"/>
                    <a:pt x="39" y="296"/>
                    <a:pt x="42" y="295"/>
                  </a:cubicBezTo>
                  <a:cubicBezTo>
                    <a:pt x="45" y="296"/>
                    <a:pt x="46" y="300"/>
                    <a:pt x="43" y="301"/>
                  </a:cubicBezTo>
                  <a:cubicBezTo>
                    <a:pt x="47" y="302"/>
                    <a:pt x="45" y="306"/>
                    <a:pt x="47" y="308"/>
                  </a:cubicBezTo>
                  <a:cubicBezTo>
                    <a:pt x="46" y="308"/>
                    <a:pt x="45" y="308"/>
                    <a:pt x="45" y="307"/>
                  </a:cubicBezTo>
                  <a:cubicBezTo>
                    <a:pt x="45" y="308"/>
                    <a:pt x="45" y="310"/>
                    <a:pt x="47" y="310"/>
                  </a:cubicBezTo>
                  <a:cubicBezTo>
                    <a:pt x="45" y="311"/>
                    <a:pt x="45" y="311"/>
                    <a:pt x="45" y="311"/>
                  </a:cubicBezTo>
                  <a:cubicBezTo>
                    <a:pt x="47" y="314"/>
                    <a:pt x="49" y="313"/>
                    <a:pt x="52" y="314"/>
                  </a:cubicBezTo>
                  <a:cubicBezTo>
                    <a:pt x="50" y="315"/>
                    <a:pt x="49" y="315"/>
                    <a:pt x="47" y="315"/>
                  </a:cubicBezTo>
                  <a:cubicBezTo>
                    <a:pt x="47" y="315"/>
                    <a:pt x="48" y="316"/>
                    <a:pt x="48" y="317"/>
                  </a:cubicBezTo>
                  <a:cubicBezTo>
                    <a:pt x="49" y="317"/>
                    <a:pt x="51" y="317"/>
                    <a:pt x="52" y="318"/>
                  </a:cubicBezTo>
                  <a:cubicBezTo>
                    <a:pt x="51" y="319"/>
                    <a:pt x="51" y="319"/>
                    <a:pt x="51" y="319"/>
                  </a:cubicBezTo>
                  <a:cubicBezTo>
                    <a:pt x="51" y="319"/>
                    <a:pt x="50" y="319"/>
                    <a:pt x="50" y="318"/>
                  </a:cubicBezTo>
                  <a:cubicBezTo>
                    <a:pt x="50" y="321"/>
                    <a:pt x="52" y="321"/>
                    <a:pt x="53" y="321"/>
                  </a:cubicBezTo>
                  <a:cubicBezTo>
                    <a:pt x="52" y="322"/>
                    <a:pt x="52" y="322"/>
                    <a:pt x="52" y="322"/>
                  </a:cubicBezTo>
                  <a:cubicBezTo>
                    <a:pt x="53" y="324"/>
                    <a:pt x="54" y="326"/>
                    <a:pt x="56" y="326"/>
                  </a:cubicBezTo>
                  <a:cubicBezTo>
                    <a:pt x="55" y="327"/>
                    <a:pt x="55" y="327"/>
                    <a:pt x="55" y="327"/>
                  </a:cubicBezTo>
                  <a:cubicBezTo>
                    <a:pt x="60" y="330"/>
                    <a:pt x="60" y="330"/>
                    <a:pt x="60" y="330"/>
                  </a:cubicBezTo>
                  <a:cubicBezTo>
                    <a:pt x="64" y="331"/>
                    <a:pt x="65" y="335"/>
                    <a:pt x="69" y="336"/>
                  </a:cubicBezTo>
                  <a:cubicBezTo>
                    <a:pt x="68" y="337"/>
                    <a:pt x="68" y="337"/>
                    <a:pt x="68" y="337"/>
                  </a:cubicBezTo>
                  <a:cubicBezTo>
                    <a:pt x="69" y="337"/>
                    <a:pt x="74" y="338"/>
                    <a:pt x="72" y="341"/>
                  </a:cubicBezTo>
                  <a:cubicBezTo>
                    <a:pt x="77" y="342"/>
                    <a:pt x="77" y="342"/>
                    <a:pt x="77" y="342"/>
                  </a:cubicBezTo>
                  <a:cubicBezTo>
                    <a:pt x="75" y="344"/>
                    <a:pt x="75" y="344"/>
                    <a:pt x="75" y="344"/>
                  </a:cubicBezTo>
                  <a:cubicBezTo>
                    <a:pt x="79" y="345"/>
                    <a:pt x="79" y="345"/>
                    <a:pt x="79" y="345"/>
                  </a:cubicBezTo>
                  <a:cubicBezTo>
                    <a:pt x="80" y="352"/>
                    <a:pt x="89" y="349"/>
                    <a:pt x="92" y="354"/>
                  </a:cubicBezTo>
                  <a:cubicBezTo>
                    <a:pt x="92" y="354"/>
                    <a:pt x="91" y="354"/>
                    <a:pt x="91" y="354"/>
                  </a:cubicBezTo>
                  <a:cubicBezTo>
                    <a:pt x="95" y="358"/>
                    <a:pt x="95" y="358"/>
                    <a:pt x="95" y="358"/>
                  </a:cubicBezTo>
                  <a:cubicBezTo>
                    <a:pt x="95" y="359"/>
                    <a:pt x="95" y="359"/>
                    <a:pt x="95" y="359"/>
                  </a:cubicBezTo>
                  <a:cubicBezTo>
                    <a:pt x="96" y="357"/>
                    <a:pt x="98" y="359"/>
                    <a:pt x="98" y="360"/>
                  </a:cubicBezTo>
                  <a:cubicBezTo>
                    <a:pt x="97" y="360"/>
                    <a:pt x="97" y="360"/>
                    <a:pt x="97" y="360"/>
                  </a:cubicBezTo>
                  <a:cubicBezTo>
                    <a:pt x="100" y="365"/>
                    <a:pt x="106" y="365"/>
                    <a:pt x="108" y="368"/>
                  </a:cubicBezTo>
                  <a:cubicBezTo>
                    <a:pt x="112" y="371"/>
                    <a:pt x="115" y="375"/>
                    <a:pt x="119" y="377"/>
                  </a:cubicBezTo>
                  <a:cubicBezTo>
                    <a:pt x="119" y="375"/>
                    <a:pt x="119" y="375"/>
                    <a:pt x="119" y="375"/>
                  </a:cubicBezTo>
                  <a:cubicBezTo>
                    <a:pt x="120" y="375"/>
                    <a:pt x="122" y="377"/>
                    <a:pt x="120" y="378"/>
                  </a:cubicBezTo>
                  <a:cubicBezTo>
                    <a:pt x="122" y="378"/>
                    <a:pt x="122" y="378"/>
                    <a:pt x="122" y="378"/>
                  </a:cubicBezTo>
                  <a:cubicBezTo>
                    <a:pt x="127" y="380"/>
                    <a:pt x="136" y="382"/>
                    <a:pt x="141" y="385"/>
                  </a:cubicBezTo>
                  <a:cubicBezTo>
                    <a:pt x="142" y="383"/>
                    <a:pt x="142" y="383"/>
                    <a:pt x="142" y="383"/>
                  </a:cubicBezTo>
                  <a:cubicBezTo>
                    <a:pt x="144" y="385"/>
                    <a:pt x="144" y="385"/>
                    <a:pt x="144" y="385"/>
                  </a:cubicBezTo>
                  <a:cubicBezTo>
                    <a:pt x="144" y="383"/>
                    <a:pt x="144" y="383"/>
                    <a:pt x="144" y="383"/>
                  </a:cubicBezTo>
                  <a:cubicBezTo>
                    <a:pt x="146" y="383"/>
                    <a:pt x="145" y="387"/>
                    <a:pt x="149" y="386"/>
                  </a:cubicBezTo>
                  <a:cubicBezTo>
                    <a:pt x="150" y="386"/>
                    <a:pt x="153" y="388"/>
                    <a:pt x="152" y="387"/>
                  </a:cubicBezTo>
                  <a:cubicBezTo>
                    <a:pt x="154" y="389"/>
                    <a:pt x="161" y="388"/>
                    <a:pt x="163" y="392"/>
                  </a:cubicBezTo>
                  <a:cubicBezTo>
                    <a:pt x="164" y="396"/>
                    <a:pt x="172" y="395"/>
                    <a:pt x="172" y="398"/>
                  </a:cubicBezTo>
                  <a:cubicBezTo>
                    <a:pt x="174" y="395"/>
                    <a:pt x="178" y="400"/>
                    <a:pt x="181" y="398"/>
                  </a:cubicBezTo>
                  <a:cubicBezTo>
                    <a:pt x="181" y="399"/>
                    <a:pt x="181" y="399"/>
                    <a:pt x="181" y="399"/>
                  </a:cubicBezTo>
                  <a:cubicBezTo>
                    <a:pt x="186" y="399"/>
                    <a:pt x="191" y="400"/>
                    <a:pt x="195" y="401"/>
                  </a:cubicBezTo>
                  <a:cubicBezTo>
                    <a:pt x="195" y="401"/>
                    <a:pt x="198" y="400"/>
                    <a:pt x="198" y="403"/>
                  </a:cubicBezTo>
                  <a:cubicBezTo>
                    <a:pt x="200" y="401"/>
                    <a:pt x="200" y="401"/>
                    <a:pt x="200" y="401"/>
                  </a:cubicBezTo>
                  <a:cubicBezTo>
                    <a:pt x="201" y="401"/>
                    <a:pt x="201" y="401"/>
                    <a:pt x="201" y="402"/>
                  </a:cubicBezTo>
                  <a:cubicBezTo>
                    <a:pt x="202" y="398"/>
                    <a:pt x="206" y="403"/>
                    <a:pt x="209" y="403"/>
                  </a:cubicBezTo>
                  <a:cubicBezTo>
                    <a:pt x="208" y="403"/>
                    <a:pt x="208" y="404"/>
                    <a:pt x="207" y="403"/>
                  </a:cubicBezTo>
                  <a:cubicBezTo>
                    <a:pt x="208" y="404"/>
                    <a:pt x="208" y="404"/>
                    <a:pt x="208" y="404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7" y="406"/>
                    <a:pt x="207" y="406"/>
                    <a:pt x="207" y="406"/>
                  </a:cubicBezTo>
                  <a:cubicBezTo>
                    <a:pt x="209" y="405"/>
                    <a:pt x="209" y="405"/>
                    <a:pt x="209" y="405"/>
                  </a:cubicBezTo>
                  <a:cubicBezTo>
                    <a:pt x="212" y="409"/>
                    <a:pt x="216" y="402"/>
                    <a:pt x="220" y="404"/>
                  </a:cubicBezTo>
                  <a:cubicBezTo>
                    <a:pt x="220" y="405"/>
                    <a:pt x="219" y="405"/>
                    <a:pt x="219" y="406"/>
                  </a:cubicBezTo>
                  <a:cubicBezTo>
                    <a:pt x="220" y="405"/>
                    <a:pt x="221" y="404"/>
                    <a:pt x="222" y="405"/>
                  </a:cubicBezTo>
                  <a:cubicBezTo>
                    <a:pt x="222" y="406"/>
                    <a:pt x="222" y="406"/>
                    <a:pt x="222" y="406"/>
                  </a:cubicBezTo>
                  <a:cubicBezTo>
                    <a:pt x="226" y="406"/>
                    <a:pt x="230" y="405"/>
                    <a:pt x="234" y="407"/>
                  </a:cubicBezTo>
                  <a:cubicBezTo>
                    <a:pt x="240" y="405"/>
                    <a:pt x="249" y="404"/>
                    <a:pt x="253" y="403"/>
                  </a:cubicBezTo>
                  <a:cubicBezTo>
                    <a:pt x="252" y="401"/>
                    <a:pt x="247" y="404"/>
                    <a:pt x="249" y="401"/>
                  </a:cubicBezTo>
                  <a:cubicBezTo>
                    <a:pt x="250" y="401"/>
                    <a:pt x="251" y="400"/>
                    <a:pt x="251" y="401"/>
                  </a:cubicBezTo>
                  <a:cubicBezTo>
                    <a:pt x="253" y="400"/>
                    <a:pt x="253" y="400"/>
                    <a:pt x="253" y="400"/>
                  </a:cubicBezTo>
                  <a:cubicBezTo>
                    <a:pt x="254" y="403"/>
                    <a:pt x="257" y="399"/>
                    <a:pt x="258" y="401"/>
                  </a:cubicBezTo>
                  <a:cubicBezTo>
                    <a:pt x="258" y="401"/>
                    <a:pt x="258" y="402"/>
                    <a:pt x="258" y="402"/>
                  </a:cubicBezTo>
                  <a:cubicBezTo>
                    <a:pt x="261" y="402"/>
                    <a:pt x="261" y="402"/>
                    <a:pt x="261" y="402"/>
                  </a:cubicBezTo>
                  <a:cubicBezTo>
                    <a:pt x="262" y="399"/>
                    <a:pt x="270" y="400"/>
                    <a:pt x="274" y="399"/>
                  </a:cubicBezTo>
                  <a:cubicBezTo>
                    <a:pt x="274" y="398"/>
                    <a:pt x="274" y="398"/>
                    <a:pt x="274" y="398"/>
                  </a:cubicBezTo>
                  <a:cubicBezTo>
                    <a:pt x="274" y="398"/>
                    <a:pt x="274" y="397"/>
                    <a:pt x="275" y="397"/>
                  </a:cubicBezTo>
                  <a:cubicBezTo>
                    <a:pt x="276" y="399"/>
                    <a:pt x="280" y="397"/>
                    <a:pt x="281" y="397"/>
                  </a:cubicBezTo>
                  <a:cubicBezTo>
                    <a:pt x="283" y="393"/>
                    <a:pt x="285" y="400"/>
                    <a:pt x="287" y="396"/>
                  </a:cubicBezTo>
                  <a:cubicBezTo>
                    <a:pt x="284" y="395"/>
                    <a:pt x="284" y="395"/>
                    <a:pt x="284" y="395"/>
                  </a:cubicBezTo>
                  <a:cubicBezTo>
                    <a:pt x="284" y="394"/>
                    <a:pt x="285" y="394"/>
                    <a:pt x="286" y="394"/>
                  </a:cubicBezTo>
                  <a:cubicBezTo>
                    <a:pt x="289" y="397"/>
                    <a:pt x="292" y="396"/>
                    <a:pt x="297" y="395"/>
                  </a:cubicBezTo>
                  <a:cubicBezTo>
                    <a:pt x="295" y="392"/>
                    <a:pt x="295" y="392"/>
                    <a:pt x="295" y="392"/>
                  </a:cubicBezTo>
                  <a:cubicBezTo>
                    <a:pt x="300" y="392"/>
                    <a:pt x="300" y="392"/>
                    <a:pt x="300" y="392"/>
                  </a:cubicBezTo>
                  <a:cubicBezTo>
                    <a:pt x="298" y="394"/>
                    <a:pt x="298" y="394"/>
                    <a:pt x="298" y="394"/>
                  </a:cubicBezTo>
                  <a:cubicBezTo>
                    <a:pt x="301" y="392"/>
                    <a:pt x="303" y="397"/>
                    <a:pt x="306" y="395"/>
                  </a:cubicBezTo>
                  <a:cubicBezTo>
                    <a:pt x="305" y="395"/>
                    <a:pt x="304" y="395"/>
                    <a:pt x="303" y="394"/>
                  </a:cubicBezTo>
                  <a:cubicBezTo>
                    <a:pt x="304" y="392"/>
                    <a:pt x="306" y="395"/>
                    <a:pt x="307" y="394"/>
                  </a:cubicBezTo>
                  <a:cubicBezTo>
                    <a:pt x="306" y="391"/>
                    <a:pt x="313" y="393"/>
                    <a:pt x="313" y="391"/>
                  </a:cubicBezTo>
                  <a:cubicBezTo>
                    <a:pt x="317" y="393"/>
                    <a:pt x="321" y="388"/>
                    <a:pt x="325" y="387"/>
                  </a:cubicBezTo>
                  <a:cubicBezTo>
                    <a:pt x="322" y="385"/>
                    <a:pt x="318" y="387"/>
                    <a:pt x="315" y="387"/>
                  </a:cubicBezTo>
                  <a:cubicBezTo>
                    <a:pt x="317" y="386"/>
                    <a:pt x="319" y="383"/>
                    <a:pt x="322" y="385"/>
                  </a:cubicBezTo>
                  <a:cubicBezTo>
                    <a:pt x="321" y="383"/>
                    <a:pt x="323" y="384"/>
                    <a:pt x="323" y="383"/>
                  </a:cubicBezTo>
                  <a:cubicBezTo>
                    <a:pt x="323" y="383"/>
                    <a:pt x="322" y="383"/>
                    <a:pt x="322" y="383"/>
                  </a:cubicBezTo>
                  <a:cubicBezTo>
                    <a:pt x="321" y="382"/>
                    <a:pt x="322" y="381"/>
                    <a:pt x="323" y="381"/>
                  </a:cubicBezTo>
                  <a:cubicBezTo>
                    <a:pt x="323" y="381"/>
                    <a:pt x="324" y="381"/>
                    <a:pt x="324" y="381"/>
                  </a:cubicBezTo>
                  <a:cubicBezTo>
                    <a:pt x="325" y="382"/>
                    <a:pt x="324" y="382"/>
                    <a:pt x="324" y="382"/>
                  </a:cubicBezTo>
                  <a:cubicBezTo>
                    <a:pt x="325" y="382"/>
                    <a:pt x="326" y="383"/>
                    <a:pt x="327" y="383"/>
                  </a:cubicBezTo>
                  <a:cubicBezTo>
                    <a:pt x="328" y="383"/>
                    <a:pt x="329" y="382"/>
                    <a:pt x="328" y="381"/>
                  </a:cubicBezTo>
                  <a:cubicBezTo>
                    <a:pt x="325" y="380"/>
                    <a:pt x="322" y="381"/>
                    <a:pt x="319" y="379"/>
                  </a:cubicBezTo>
                  <a:cubicBezTo>
                    <a:pt x="320" y="381"/>
                    <a:pt x="320" y="381"/>
                    <a:pt x="320" y="381"/>
                  </a:cubicBezTo>
                  <a:cubicBezTo>
                    <a:pt x="318" y="380"/>
                    <a:pt x="316" y="382"/>
                    <a:pt x="314" y="382"/>
                  </a:cubicBezTo>
                  <a:cubicBezTo>
                    <a:pt x="313" y="379"/>
                    <a:pt x="313" y="379"/>
                    <a:pt x="313" y="379"/>
                  </a:cubicBezTo>
                  <a:cubicBezTo>
                    <a:pt x="312" y="380"/>
                    <a:pt x="311" y="380"/>
                    <a:pt x="311" y="379"/>
                  </a:cubicBezTo>
                  <a:cubicBezTo>
                    <a:pt x="306" y="378"/>
                    <a:pt x="306" y="378"/>
                    <a:pt x="306" y="378"/>
                  </a:cubicBezTo>
                  <a:cubicBezTo>
                    <a:pt x="306" y="378"/>
                    <a:pt x="306" y="377"/>
                    <a:pt x="307" y="377"/>
                  </a:cubicBezTo>
                  <a:cubicBezTo>
                    <a:pt x="305" y="376"/>
                    <a:pt x="305" y="376"/>
                    <a:pt x="305" y="376"/>
                  </a:cubicBezTo>
                  <a:cubicBezTo>
                    <a:pt x="307" y="375"/>
                    <a:pt x="310" y="375"/>
                    <a:pt x="311" y="375"/>
                  </a:cubicBezTo>
                  <a:cubicBezTo>
                    <a:pt x="310" y="374"/>
                    <a:pt x="311" y="374"/>
                    <a:pt x="310" y="375"/>
                  </a:cubicBezTo>
                  <a:cubicBezTo>
                    <a:pt x="307" y="375"/>
                    <a:pt x="306" y="376"/>
                    <a:pt x="304" y="374"/>
                  </a:cubicBezTo>
                  <a:cubicBezTo>
                    <a:pt x="304" y="373"/>
                    <a:pt x="304" y="372"/>
                    <a:pt x="305" y="372"/>
                  </a:cubicBezTo>
                  <a:cubicBezTo>
                    <a:pt x="306" y="372"/>
                    <a:pt x="306" y="372"/>
                    <a:pt x="306" y="372"/>
                  </a:cubicBezTo>
                  <a:cubicBezTo>
                    <a:pt x="306" y="373"/>
                    <a:pt x="306" y="373"/>
                    <a:pt x="306" y="373"/>
                  </a:cubicBezTo>
                  <a:cubicBezTo>
                    <a:pt x="306" y="373"/>
                    <a:pt x="307" y="373"/>
                    <a:pt x="307" y="374"/>
                  </a:cubicBezTo>
                  <a:cubicBezTo>
                    <a:pt x="310" y="372"/>
                    <a:pt x="310" y="372"/>
                    <a:pt x="310" y="372"/>
                  </a:cubicBezTo>
                  <a:cubicBezTo>
                    <a:pt x="311" y="374"/>
                    <a:pt x="313" y="371"/>
                    <a:pt x="314" y="372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6" y="373"/>
                    <a:pt x="316" y="373"/>
                    <a:pt x="316" y="373"/>
                  </a:cubicBezTo>
                  <a:cubicBezTo>
                    <a:pt x="317" y="364"/>
                    <a:pt x="322" y="377"/>
                    <a:pt x="326" y="372"/>
                  </a:cubicBezTo>
                  <a:cubicBezTo>
                    <a:pt x="323" y="369"/>
                    <a:pt x="323" y="369"/>
                    <a:pt x="323" y="369"/>
                  </a:cubicBezTo>
                  <a:cubicBezTo>
                    <a:pt x="323" y="369"/>
                    <a:pt x="323" y="369"/>
                    <a:pt x="324" y="369"/>
                  </a:cubicBezTo>
                  <a:cubicBezTo>
                    <a:pt x="324" y="367"/>
                    <a:pt x="324" y="367"/>
                    <a:pt x="324" y="367"/>
                  </a:cubicBezTo>
                  <a:cubicBezTo>
                    <a:pt x="326" y="368"/>
                    <a:pt x="332" y="368"/>
                    <a:pt x="331" y="366"/>
                  </a:cubicBezTo>
                  <a:cubicBezTo>
                    <a:pt x="328" y="363"/>
                    <a:pt x="330" y="367"/>
                    <a:pt x="327" y="364"/>
                  </a:cubicBezTo>
                  <a:cubicBezTo>
                    <a:pt x="328" y="360"/>
                    <a:pt x="332" y="366"/>
                    <a:pt x="334" y="364"/>
                  </a:cubicBezTo>
                  <a:cubicBezTo>
                    <a:pt x="332" y="362"/>
                    <a:pt x="332" y="362"/>
                    <a:pt x="332" y="362"/>
                  </a:cubicBezTo>
                  <a:cubicBezTo>
                    <a:pt x="334" y="361"/>
                    <a:pt x="334" y="361"/>
                    <a:pt x="334" y="361"/>
                  </a:cubicBezTo>
                  <a:cubicBezTo>
                    <a:pt x="336" y="362"/>
                    <a:pt x="335" y="364"/>
                    <a:pt x="337" y="365"/>
                  </a:cubicBezTo>
                  <a:cubicBezTo>
                    <a:pt x="337" y="365"/>
                    <a:pt x="338" y="364"/>
                    <a:pt x="339" y="364"/>
                  </a:cubicBezTo>
                  <a:cubicBezTo>
                    <a:pt x="339" y="364"/>
                    <a:pt x="339" y="365"/>
                    <a:pt x="339" y="365"/>
                  </a:cubicBezTo>
                  <a:cubicBezTo>
                    <a:pt x="337" y="366"/>
                    <a:pt x="336" y="367"/>
                    <a:pt x="335" y="365"/>
                  </a:cubicBezTo>
                  <a:cubicBezTo>
                    <a:pt x="332" y="367"/>
                    <a:pt x="331" y="371"/>
                    <a:pt x="328" y="370"/>
                  </a:cubicBezTo>
                  <a:cubicBezTo>
                    <a:pt x="332" y="371"/>
                    <a:pt x="332" y="371"/>
                    <a:pt x="332" y="371"/>
                  </a:cubicBezTo>
                  <a:cubicBezTo>
                    <a:pt x="332" y="369"/>
                    <a:pt x="332" y="368"/>
                    <a:pt x="333" y="367"/>
                  </a:cubicBezTo>
                  <a:cubicBezTo>
                    <a:pt x="335" y="369"/>
                    <a:pt x="335" y="369"/>
                    <a:pt x="335" y="369"/>
                  </a:cubicBezTo>
                  <a:cubicBezTo>
                    <a:pt x="332" y="372"/>
                    <a:pt x="331" y="377"/>
                    <a:pt x="327" y="376"/>
                  </a:cubicBezTo>
                  <a:cubicBezTo>
                    <a:pt x="326" y="378"/>
                    <a:pt x="329" y="377"/>
                    <a:pt x="330" y="378"/>
                  </a:cubicBezTo>
                  <a:cubicBezTo>
                    <a:pt x="328" y="379"/>
                    <a:pt x="328" y="379"/>
                    <a:pt x="328" y="379"/>
                  </a:cubicBezTo>
                  <a:cubicBezTo>
                    <a:pt x="331" y="377"/>
                    <a:pt x="331" y="377"/>
                    <a:pt x="331" y="377"/>
                  </a:cubicBezTo>
                  <a:cubicBezTo>
                    <a:pt x="332" y="378"/>
                    <a:pt x="332" y="378"/>
                    <a:pt x="332" y="378"/>
                  </a:cubicBezTo>
                  <a:cubicBezTo>
                    <a:pt x="333" y="379"/>
                    <a:pt x="332" y="380"/>
                    <a:pt x="332" y="380"/>
                  </a:cubicBezTo>
                  <a:cubicBezTo>
                    <a:pt x="335" y="380"/>
                    <a:pt x="335" y="380"/>
                    <a:pt x="335" y="380"/>
                  </a:cubicBezTo>
                  <a:cubicBezTo>
                    <a:pt x="333" y="378"/>
                    <a:pt x="333" y="378"/>
                    <a:pt x="333" y="378"/>
                  </a:cubicBezTo>
                  <a:cubicBezTo>
                    <a:pt x="335" y="377"/>
                    <a:pt x="337" y="377"/>
                    <a:pt x="339" y="376"/>
                  </a:cubicBezTo>
                  <a:cubicBezTo>
                    <a:pt x="339" y="375"/>
                    <a:pt x="339" y="375"/>
                    <a:pt x="339" y="375"/>
                  </a:cubicBezTo>
                  <a:cubicBezTo>
                    <a:pt x="338" y="374"/>
                    <a:pt x="339" y="374"/>
                    <a:pt x="340" y="374"/>
                  </a:cubicBezTo>
                  <a:cubicBezTo>
                    <a:pt x="341" y="375"/>
                    <a:pt x="341" y="375"/>
                    <a:pt x="341" y="375"/>
                  </a:cubicBezTo>
                  <a:cubicBezTo>
                    <a:pt x="342" y="373"/>
                    <a:pt x="345" y="375"/>
                    <a:pt x="348" y="375"/>
                  </a:cubicBezTo>
                  <a:cubicBezTo>
                    <a:pt x="346" y="375"/>
                    <a:pt x="350" y="372"/>
                    <a:pt x="346" y="373"/>
                  </a:cubicBezTo>
                  <a:cubicBezTo>
                    <a:pt x="346" y="373"/>
                    <a:pt x="346" y="372"/>
                    <a:pt x="347" y="372"/>
                  </a:cubicBezTo>
                  <a:cubicBezTo>
                    <a:pt x="345" y="372"/>
                    <a:pt x="342" y="372"/>
                    <a:pt x="341" y="372"/>
                  </a:cubicBezTo>
                  <a:cubicBezTo>
                    <a:pt x="341" y="371"/>
                    <a:pt x="341" y="369"/>
                    <a:pt x="342" y="369"/>
                  </a:cubicBezTo>
                  <a:cubicBezTo>
                    <a:pt x="342" y="369"/>
                    <a:pt x="343" y="370"/>
                    <a:pt x="343" y="370"/>
                  </a:cubicBezTo>
                  <a:cubicBezTo>
                    <a:pt x="347" y="371"/>
                    <a:pt x="350" y="371"/>
                    <a:pt x="352" y="370"/>
                  </a:cubicBezTo>
                  <a:cubicBezTo>
                    <a:pt x="350" y="369"/>
                    <a:pt x="350" y="369"/>
                    <a:pt x="350" y="369"/>
                  </a:cubicBezTo>
                  <a:cubicBezTo>
                    <a:pt x="350" y="369"/>
                    <a:pt x="350" y="368"/>
                    <a:pt x="351" y="368"/>
                  </a:cubicBezTo>
                  <a:cubicBezTo>
                    <a:pt x="351" y="366"/>
                    <a:pt x="351" y="366"/>
                    <a:pt x="351" y="366"/>
                  </a:cubicBezTo>
                  <a:cubicBezTo>
                    <a:pt x="352" y="366"/>
                    <a:pt x="352" y="366"/>
                    <a:pt x="352" y="366"/>
                  </a:cubicBezTo>
                  <a:cubicBezTo>
                    <a:pt x="350" y="365"/>
                    <a:pt x="350" y="365"/>
                    <a:pt x="350" y="365"/>
                  </a:cubicBezTo>
                  <a:cubicBezTo>
                    <a:pt x="352" y="364"/>
                    <a:pt x="352" y="364"/>
                    <a:pt x="352" y="364"/>
                  </a:cubicBezTo>
                  <a:cubicBezTo>
                    <a:pt x="351" y="363"/>
                    <a:pt x="351" y="363"/>
                    <a:pt x="351" y="363"/>
                  </a:cubicBezTo>
                  <a:cubicBezTo>
                    <a:pt x="352" y="362"/>
                    <a:pt x="352" y="362"/>
                    <a:pt x="352" y="362"/>
                  </a:cubicBezTo>
                  <a:cubicBezTo>
                    <a:pt x="354" y="362"/>
                    <a:pt x="353" y="363"/>
                    <a:pt x="354" y="363"/>
                  </a:cubicBezTo>
                  <a:cubicBezTo>
                    <a:pt x="354" y="360"/>
                    <a:pt x="354" y="360"/>
                    <a:pt x="354" y="360"/>
                  </a:cubicBezTo>
                  <a:cubicBezTo>
                    <a:pt x="357" y="361"/>
                    <a:pt x="363" y="363"/>
                    <a:pt x="364" y="362"/>
                  </a:cubicBezTo>
                  <a:cubicBezTo>
                    <a:pt x="361" y="360"/>
                    <a:pt x="359" y="362"/>
                    <a:pt x="356" y="360"/>
                  </a:cubicBezTo>
                  <a:cubicBezTo>
                    <a:pt x="361" y="359"/>
                    <a:pt x="364" y="361"/>
                    <a:pt x="368" y="360"/>
                  </a:cubicBezTo>
                  <a:cubicBezTo>
                    <a:pt x="367" y="359"/>
                    <a:pt x="367" y="359"/>
                    <a:pt x="367" y="359"/>
                  </a:cubicBezTo>
                  <a:cubicBezTo>
                    <a:pt x="366" y="359"/>
                    <a:pt x="367" y="359"/>
                    <a:pt x="367" y="358"/>
                  </a:cubicBezTo>
                  <a:cubicBezTo>
                    <a:pt x="365" y="356"/>
                    <a:pt x="370" y="355"/>
                    <a:pt x="372" y="354"/>
                  </a:cubicBezTo>
                  <a:cubicBezTo>
                    <a:pt x="372" y="354"/>
                    <a:pt x="371" y="353"/>
                    <a:pt x="371" y="354"/>
                  </a:cubicBezTo>
                  <a:cubicBezTo>
                    <a:pt x="368" y="351"/>
                    <a:pt x="368" y="351"/>
                    <a:pt x="368" y="351"/>
                  </a:cubicBezTo>
                  <a:cubicBezTo>
                    <a:pt x="369" y="350"/>
                    <a:pt x="369" y="350"/>
                    <a:pt x="369" y="350"/>
                  </a:cubicBezTo>
                  <a:cubicBezTo>
                    <a:pt x="370" y="350"/>
                    <a:pt x="370" y="350"/>
                    <a:pt x="370" y="350"/>
                  </a:cubicBezTo>
                  <a:cubicBezTo>
                    <a:pt x="374" y="349"/>
                    <a:pt x="368" y="343"/>
                    <a:pt x="375" y="343"/>
                  </a:cubicBezTo>
                  <a:cubicBezTo>
                    <a:pt x="375" y="342"/>
                    <a:pt x="375" y="342"/>
                    <a:pt x="375" y="342"/>
                  </a:cubicBezTo>
                  <a:cubicBezTo>
                    <a:pt x="376" y="341"/>
                    <a:pt x="376" y="343"/>
                    <a:pt x="377" y="343"/>
                  </a:cubicBezTo>
                  <a:cubicBezTo>
                    <a:pt x="379" y="341"/>
                    <a:pt x="379" y="341"/>
                    <a:pt x="379" y="341"/>
                  </a:cubicBezTo>
                  <a:cubicBezTo>
                    <a:pt x="377" y="341"/>
                    <a:pt x="376" y="342"/>
                    <a:pt x="375" y="341"/>
                  </a:cubicBezTo>
                  <a:cubicBezTo>
                    <a:pt x="379" y="338"/>
                    <a:pt x="379" y="338"/>
                    <a:pt x="379" y="338"/>
                  </a:cubicBezTo>
                  <a:cubicBezTo>
                    <a:pt x="374" y="334"/>
                    <a:pt x="374" y="334"/>
                    <a:pt x="374" y="334"/>
                  </a:cubicBezTo>
                  <a:cubicBezTo>
                    <a:pt x="378" y="333"/>
                    <a:pt x="384" y="334"/>
                    <a:pt x="388" y="331"/>
                  </a:cubicBezTo>
                  <a:cubicBezTo>
                    <a:pt x="389" y="329"/>
                    <a:pt x="386" y="330"/>
                    <a:pt x="385" y="329"/>
                  </a:cubicBezTo>
                  <a:cubicBezTo>
                    <a:pt x="385" y="329"/>
                    <a:pt x="385" y="329"/>
                    <a:pt x="385" y="329"/>
                  </a:cubicBezTo>
                  <a:cubicBezTo>
                    <a:pt x="385" y="332"/>
                    <a:pt x="381" y="330"/>
                    <a:pt x="380" y="331"/>
                  </a:cubicBezTo>
                  <a:cubicBezTo>
                    <a:pt x="381" y="330"/>
                    <a:pt x="383" y="329"/>
                    <a:pt x="384" y="329"/>
                  </a:cubicBezTo>
                  <a:cubicBezTo>
                    <a:pt x="384" y="322"/>
                    <a:pt x="393" y="329"/>
                    <a:pt x="396" y="326"/>
                  </a:cubicBezTo>
                  <a:cubicBezTo>
                    <a:pt x="394" y="325"/>
                    <a:pt x="394" y="325"/>
                    <a:pt x="394" y="325"/>
                  </a:cubicBezTo>
                  <a:cubicBezTo>
                    <a:pt x="394" y="323"/>
                    <a:pt x="394" y="323"/>
                    <a:pt x="394" y="323"/>
                  </a:cubicBezTo>
                  <a:cubicBezTo>
                    <a:pt x="396" y="324"/>
                    <a:pt x="397" y="322"/>
                    <a:pt x="399" y="322"/>
                  </a:cubicBezTo>
                  <a:cubicBezTo>
                    <a:pt x="399" y="322"/>
                    <a:pt x="399" y="322"/>
                    <a:pt x="399" y="322"/>
                  </a:cubicBezTo>
                  <a:cubicBezTo>
                    <a:pt x="397" y="321"/>
                    <a:pt x="395" y="319"/>
                    <a:pt x="397" y="318"/>
                  </a:cubicBezTo>
                  <a:cubicBezTo>
                    <a:pt x="397" y="318"/>
                    <a:pt x="399" y="319"/>
                    <a:pt x="399" y="319"/>
                  </a:cubicBezTo>
                  <a:cubicBezTo>
                    <a:pt x="401" y="319"/>
                    <a:pt x="401" y="319"/>
                    <a:pt x="401" y="319"/>
                  </a:cubicBezTo>
                  <a:cubicBezTo>
                    <a:pt x="399" y="318"/>
                    <a:pt x="399" y="318"/>
                    <a:pt x="399" y="318"/>
                  </a:cubicBezTo>
                  <a:cubicBezTo>
                    <a:pt x="401" y="316"/>
                    <a:pt x="401" y="316"/>
                    <a:pt x="401" y="316"/>
                  </a:cubicBezTo>
                  <a:cubicBezTo>
                    <a:pt x="403" y="316"/>
                    <a:pt x="404" y="313"/>
                    <a:pt x="407" y="313"/>
                  </a:cubicBezTo>
                  <a:cubicBezTo>
                    <a:pt x="406" y="311"/>
                    <a:pt x="404" y="313"/>
                    <a:pt x="403" y="312"/>
                  </a:cubicBezTo>
                  <a:cubicBezTo>
                    <a:pt x="404" y="311"/>
                    <a:pt x="404" y="311"/>
                    <a:pt x="404" y="311"/>
                  </a:cubicBezTo>
                  <a:cubicBezTo>
                    <a:pt x="400" y="310"/>
                    <a:pt x="400" y="310"/>
                    <a:pt x="400" y="310"/>
                  </a:cubicBezTo>
                  <a:cubicBezTo>
                    <a:pt x="403" y="307"/>
                    <a:pt x="407" y="312"/>
                    <a:pt x="410" y="312"/>
                  </a:cubicBezTo>
                  <a:cubicBezTo>
                    <a:pt x="411" y="310"/>
                    <a:pt x="411" y="310"/>
                    <a:pt x="411" y="310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412" y="309"/>
                    <a:pt x="416" y="309"/>
                    <a:pt x="416" y="309"/>
                  </a:cubicBezTo>
                  <a:cubicBezTo>
                    <a:pt x="415" y="309"/>
                    <a:pt x="415" y="309"/>
                    <a:pt x="415" y="308"/>
                  </a:cubicBezTo>
                  <a:cubicBezTo>
                    <a:pt x="413" y="308"/>
                    <a:pt x="409" y="308"/>
                    <a:pt x="407" y="306"/>
                  </a:cubicBezTo>
                  <a:cubicBezTo>
                    <a:pt x="409" y="303"/>
                    <a:pt x="411" y="302"/>
                    <a:pt x="414" y="302"/>
                  </a:cubicBezTo>
                  <a:cubicBezTo>
                    <a:pt x="413" y="302"/>
                    <a:pt x="412" y="302"/>
                    <a:pt x="411" y="302"/>
                  </a:cubicBezTo>
                  <a:cubicBezTo>
                    <a:pt x="409" y="303"/>
                    <a:pt x="409" y="300"/>
                    <a:pt x="409" y="299"/>
                  </a:cubicBezTo>
                  <a:cubicBezTo>
                    <a:pt x="411" y="299"/>
                    <a:pt x="412" y="298"/>
                    <a:pt x="413" y="299"/>
                  </a:cubicBezTo>
                  <a:cubicBezTo>
                    <a:pt x="414" y="298"/>
                    <a:pt x="414" y="298"/>
                    <a:pt x="414" y="298"/>
                  </a:cubicBezTo>
                  <a:cubicBezTo>
                    <a:pt x="414" y="298"/>
                    <a:pt x="413" y="297"/>
                    <a:pt x="414" y="297"/>
                  </a:cubicBezTo>
                  <a:cubicBezTo>
                    <a:pt x="414" y="296"/>
                    <a:pt x="415" y="294"/>
                    <a:pt x="416" y="295"/>
                  </a:cubicBezTo>
                  <a:cubicBezTo>
                    <a:pt x="415" y="292"/>
                    <a:pt x="415" y="292"/>
                    <a:pt x="415" y="292"/>
                  </a:cubicBezTo>
                  <a:cubicBezTo>
                    <a:pt x="417" y="288"/>
                    <a:pt x="419" y="292"/>
                    <a:pt x="421" y="291"/>
                  </a:cubicBezTo>
                  <a:cubicBezTo>
                    <a:pt x="418" y="288"/>
                    <a:pt x="414" y="290"/>
                    <a:pt x="411" y="289"/>
                  </a:cubicBezTo>
                  <a:cubicBezTo>
                    <a:pt x="412" y="283"/>
                    <a:pt x="418" y="288"/>
                    <a:pt x="422" y="287"/>
                  </a:cubicBezTo>
                  <a:cubicBezTo>
                    <a:pt x="414" y="284"/>
                    <a:pt x="414" y="284"/>
                    <a:pt x="414" y="284"/>
                  </a:cubicBezTo>
                  <a:cubicBezTo>
                    <a:pt x="414" y="283"/>
                    <a:pt x="414" y="282"/>
                    <a:pt x="415" y="281"/>
                  </a:cubicBezTo>
                  <a:cubicBezTo>
                    <a:pt x="417" y="282"/>
                    <a:pt x="417" y="282"/>
                    <a:pt x="417" y="282"/>
                  </a:cubicBezTo>
                  <a:cubicBezTo>
                    <a:pt x="417" y="280"/>
                    <a:pt x="417" y="280"/>
                    <a:pt x="417" y="280"/>
                  </a:cubicBezTo>
                  <a:cubicBezTo>
                    <a:pt x="419" y="277"/>
                    <a:pt x="421" y="281"/>
                    <a:pt x="422" y="279"/>
                  </a:cubicBezTo>
                  <a:cubicBezTo>
                    <a:pt x="421" y="278"/>
                    <a:pt x="421" y="278"/>
                    <a:pt x="421" y="278"/>
                  </a:cubicBezTo>
                  <a:cubicBezTo>
                    <a:pt x="420" y="279"/>
                    <a:pt x="420" y="279"/>
                    <a:pt x="420" y="279"/>
                  </a:cubicBezTo>
                  <a:cubicBezTo>
                    <a:pt x="419" y="278"/>
                    <a:pt x="418" y="278"/>
                    <a:pt x="418" y="277"/>
                  </a:cubicBezTo>
                  <a:cubicBezTo>
                    <a:pt x="419" y="277"/>
                    <a:pt x="419" y="276"/>
                    <a:pt x="420" y="276"/>
                  </a:cubicBezTo>
                  <a:cubicBezTo>
                    <a:pt x="419" y="275"/>
                    <a:pt x="419" y="275"/>
                    <a:pt x="419" y="275"/>
                  </a:cubicBezTo>
                  <a:cubicBezTo>
                    <a:pt x="420" y="274"/>
                    <a:pt x="421" y="274"/>
                    <a:pt x="422" y="274"/>
                  </a:cubicBezTo>
                  <a:cubicBezTo>
                    <a:pt x="421" y="273"/>
                    <a:pt x="420" y="273"/>
                    <a:pt x="419" y="272"/>
                  </a:cubicBezTo>
                  <a:cubicBezTo>
                    <a:pt x="420" y="272"/>
                    <a:pt x="420" y="271"/>
                    <a:pt x="421" y="271"/>
                  </a:cubicBezTo>
                  <a:cubicBezTo>
                    <a:pt x="421" y="272"/>
                    <a:pt x="421" y="272"/>
                    <a:pt x="421" y="272"/>
                  </a:cubicBezTo>
                  <a:cubicBezTo>
                    <a:pt x="421" y="271"/>
                    <a:pt x="421" y="271"/>
                    <a:pt x="421" y="269"/>
                  </a:cubicBezTo>
                  <a:cubicBezTo>
                    <a:pt x="419" y="269"/>
                    <a:pt x="419" y="269"/>
                    <a:pt x="419" y="269"/>
                  </a:cubicBezTo>
                  <a:cubicBezTo>
                    <a:pt x="418" y="269"/>
                    <a:pt x="416" y="268"/>
                    <a:pt x="417" y="268"/>
                  </a:cubicBezTo>
                  <a:cubicBezTo>
                    <a:pt x="422" y="268"/>
                    <a:pt x="422" y="268"/>
                    <a:pt x="422" y="268"/>
                  </a:cubicBezTo>
                  <a:cubicBezTo>
                    <a:pt x="422" y="267"/>
                    <a:pt x="422" y="265"/>
                    <a:pt x="423" y="265"/>
                  </a:cubicBezTo>
                  <a:cubicBezTo>
                    <a:pt x="426" y="266"/>
                    <a:pt x="425" y="263"/>
                    <a:pt x="427" y="262"/>
                  </a:cubicBezTo>
                  <a:cubicBezTo>
                    <a:pt x="425" y="262"/>
                    <a:pt x="425" y="261"/>
                    <a:pt x="424" y="260"/>
                  </a:cubicBezTo>
                  <a:cubicBezTo>
                    <a:pt x="426" y="259"/>
                    <a:pt x="426" y="259"/>
                    <a:pt x="426" y="259"/>
                  </a:cubicBezTo>
                  <a:cubicBezTo>
                    <a:pt x="434" y="257"/>
                    <a:pt x="423" y="257"/>
                    <a:pt x="425" y="253"/>
                  </a:cubicBezTo>
                  <a:cubicBezTo>
                    <a:pt x="426" y="252"/>
                    <a:pt x="428" y="252"/>
                    <a:pt x="430" y="253"/>
                  </a:cubicBezTo>
                  <a:cubicBezTo>
                    <a:pt x="429" y="254"/>
                    <a:pt x="429" y="254"/>
                    <a:pt x="429" y="254"/>
                  </a:cubicBezTo>
                  <a:cubicBezTo>
                    <a:pt x="434" y="254"/>
                    <a:pt x="434" y="254"/>
                    <a:pt x="434" y="254"/>
                  </a:cubicBezTo>
                  <a:cubicBezTo>
                    <a:pt x="433" y="252"/>
                    <a:pt x="429" y="252"/>
                    <a:pt x="426" y="250"/>
                  </a:cubicBezTo>
                  <a:close/>
                  <a:moveTo>
                    <a:pt x="196" y="17"/>
                  </a:moveTo>
                  <a:cubicBezTo>
                    <a:pt x="195" y="16"/>
                    <a:pt x="192" y="16"/>
                    <a:pt x="194" y="14"/>
                  </a:cubicBezTo>
                  <a:cubicBezTo>
                    <a:pt x="197" y="13"/>
                    <a:pt x="196" y="16"/>
                    <a:pt x="198" y="15"/>
                  </a:cubicBezTo>
                  <a:cubicBezTo>
                    <a:pt x="198" y="16"/>
                    <a:pt x="197" y="16"/>
                    <a:pt x="196" y="17"/>
                  </a:cubicBezTo>
                  <a:close/>
                  <a:moveTo>
                    <a:pt x="26" y="137"/>
                  </a:moveTo>
                  <a:cubicBezTo>
                    <a:pt x="24" y="136"/>
                    <a:pt x="26" y="135"/>
                    <a:pt x="27" y="136"/>
                  </a:cubicBezTo>
                  <a:cubicBezTo>
                    <a:pt x="26" y="136"/>
                    <a:pt x="26" y="136"/>
                    <a:pt x="26" y="137"/>
                  </a:cubicBezTo>
                  <a:close/>
                  <a:moveTo>
                    <a:pt x="11" y="249"/>
                  </a:moveTo>
                  <a:cubicBezTo>
                    <a:pt x="12" y="248"/>
                    <a:pt x="12" y="248"/>
                    <a:pt x="12" y="248"/>
                  </a:cubicBezTo>
                  <a:cubicBezTo>
                    <a:pt x="12" y="248"/>
                    <a:pt x="12" y="249"/>
                    <a:pt x="12" y="249"/>
                  </a:cubicBezTo>
                  <a:cubicBezTo>
                    <a:pt x="14" y="249"/>
                    <a:pt x="14" y="249"/>
                    <a:pt x="14" y="249"/>
                  </a:cubicBezTo>
                  <a:cubicBezTo>
                    <a:pt x="13" y="250"/>
                    <a:pt x="12" y="249"/>
                    <a:pt x="11" y="249"/>
                  </a:cubicBezTo>
                  <a:close/>
                  <a:moveTo>
                    <a:pt x="19" y="263"/>
                  </a:moveTo>
                  <a:cubicBezTo>
                    <a:pt x="19" y="262"/>
                    <a:pt x="19" y="262"/>
                    <a:pt x="19" y="262"/>
                  </a:cubicBezTo>
                  <a:cubicBezTo>
                    <a:pt x="21" y="262"/>
                    <a:pt x="21" y="262"/>
                    <a:pt x="21" y="262"/>
                  </a:cubicBezTo>
                  <a:lnTo>
                    <a:pt x="19" y="263"/>
                  </a:lnTo>
                  <a:close/>
                  <a:moveTo>
                    <a:pt x="75" y="340"/>
                  </a:moveTo>
                  <a:cubicBezTo>
                    <a:pt x="76" y="339"/>
                    <a:pt x="76" y="339"/>
                    <a:pt x="76" y="339"/>
                  </a:cubicBezTo>
                  <a:cubicBezTo>
                    <a:pt x="77" y="339"/>
                    <a:pt x="77" y="339"/>
                    <a:pt x="77" y="339"/>
                  </a:cubicBezTo>
                  <a:lnTo>
                    <a:pt x="75" y="340"/>
                  </a:lnTo>
                  <a:close/>
                  <a:moveTo>
                    <a:pt x="103" y="43"/>
                  </a:moveTo>
                  <a:cubicBezTo>
                    <a:pt x="103" y="42"/>
                    <a:pt x="103" y="42"/>
                    <a:pt x="103" y="42"/>
                  </a:cubicBezTo>
                  <a:cubicBezTo>
                    <a:pt x="106" y="43"/>
                    <a:pt x="106" y="43"/>
                    <a:pt x="106" y="43"/>
                  </a:cubicBezTo>
                  <a:lnTo>
                    <a:pt x="103" y="43"/>
                  </a:lnTo>
                  <a:close/>
                  <a:moveTo>
                    <a:pt x="121" y="44"/>
                  </a:moveTo>
                  <a:cubicBezTo>
                    <a:pt x="117" y="44"/>
                    <a:pt x="113" y="44"/>
                    <a:pt x="109" y="43"/>
                  </a:cubicBezTo>
                  <a:cubicBezTo>
                    <a:pt x="109" y="44"/>
                    <a:pt x="108" y="44"/>
                    <a:pt x="107" y="43"/>
                  </a:cubicBezTo>
                  <a:cubicBezTo>
                    <a:pt x="108" y="43"/>
                    <a:pt x="109" y="43"/>
                    <a:pt x="109" y="43"/>
                  </a:cubicBezTo>
                  <a:cubicBezTo>
                    <a:pt x="111" y="43"/>
                    <a:pt x="112" y="41"/>
                    <a:pt x="115" y="41"/>
                  </a:cubicBezTo>
                  <a:cubicBezTo>
                    <a:pt x="115" y="43"/>
                    <a:pt x="112" y="42"/>
                    <a:pt x="111" y="43"/>
                  </a:cubicBezTo>
                  <a:cubicBezTo>
                    <a:pt x="115" y="42"/>
                    <a:pt x="117" y="44"/>
                    <a:pt x="121" y="44"/>
                  </a:cubicBezTo>
                  <a:cubicBezTo>
                    <a:pt x="122" y="44"/>
                    <a:pt x="122" y="44"/>
                    <a:pt x="123" y="44"/>
                  </a:cubicBezTo>
                  <a:cubicBezTo>
                    <a:pt x="122" y="44"/>
                    <a:pt x="122" y="44"/>
                    <a:pt x="121" y="44"/>
                  </a:cubicBezTo>
                  <a:close/>
                  <a:moveTo>
                    <a:pt x="125" y="41"/>
                  </a:moveTo>
                  <a:cubicBezTo>
                    <a:pt x="126" y="41"/>
                    <a:pt x="125" y="42"/>
                    <a:pt x="125" y="43"/>
                  </a:cubicBezTo>
                  <a:cubicBezTo>
                    <a:pt x="125" y="42"/>
                    <a:pt x="124" y="41"/>
                    <a:pt x="125" y="41"/>
                  </a:cubicBezTo>
                  <a:close/>
                  <a:moveTo>
                    <a:pt x="143" y="30"/>
                  </a:moveTo>
                  <a:cubicBezTo>
                    <a:pt x="141" y="31"/>
                    <a:pt x="140" y="26"/>
                    <a:pt x="138" y="29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41" y="26"/>
                    <a:pt x="140" y="31"/>
                    <a:pt x="143" y="28"/>
                  </a:cubicBezTo>
                  <a:lnTo>
                    <a:pt x="143" y="30"/>
                  </a:lnTo>
                  <a:close/>
                  <a:moveTo>
                    <a:pt x="145" y="25"/>
                  </a:moveTo>
                  <a:cubicBezTo>
                    <a:pt x="145" y="24"/>
                    <a:pt x="145" y="24"/>
                    <a:pt x="145" y="24"/>
                  </a:cubicBezTo>
                  <a:cubicBezTo>
                    <a:pt x="146" y="25"/>
                    <a:pt x="146" y="25"/>
                    <a:pt x="146" y="25"/>
                  </a:cubicBezTo>
                  <a:cubicBezTo>
                    <a:pt x="148" y="25"/>
                    <a:pt x="147" y="23"/>
                    <a:pt x="148" y="22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48" y="25"/>
                    <a:pt x="148" y="25"/>
                    <a:pt x="148" y="25"/>
                  </a:cubicBezTo>
                  <a:cubicBezTo>
                    <a:pt x="152" y="25"/>
                    <a:pt x="152" y="25"/>
                    <a:pt x="152" y="25"/>
                  </a:cubicBezTo>
                  <a:cubicBezTo>
                    <a:pt x="148" y="25"/>
                    <a:pt x="148" y="28"/>
                    <a:pt x="145" y="25"/>
                  </a:cubicBezTo>
                  <a:close/>
                  <a:moveTo>
                    <a:pt x="157" y="24"/>
                  </a:moveTo>
                  <a:cubicBezTo>
                    <a:pt x="157" y="24"/>
                    <a:pt x="157" y="24"/>
                    <a:pt x="157" y="24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7" y="24"/>
                    <a:pt x="157" y="24"/>
                    <a:pt x="157" y="24"/>
                  </a:cubicBezTo>
                  <a:cubicBezTo>
                    <a:pt x="156" y="24"/>
                    <a:pt x="154" y="23"/>
                    <a:pt x="154" y="22"/>
                  </a:cubicBezTo>
                  <a:cubicBezTo>
                    <a:pt x="155" y="22"/>
                    <a:pt x="156" y="23"/>
                    <a:pt x="157" y="24"/>
                  </a:cubicBezTo>
                  <a:close/>
                  <a:moveTo>
                    <a:pt x="156" y="27"/>
                  </a:moveTo>
                  <a:cubicBezTo>
                    <a:pt x="156" y="27"/>
                    <a:pt x="156" y="27"/>
                    <a:pt x="156" y="27"/>
                  </a:cubicBezTo>
                  <a:cubicBezTo>
                    <a:pt x="157" y="29"/>
                    <a:pt x="157" y="29"/>
                    <a:pt x="157" y="29"/>
                  </a:cubicBezTo>
                  <a:cubicBezTo>
                    <a:pt x="157" y="28"/>
                    <a:pt x="156" y="28"/>
                    <a:pt x="156" y="28"/>
                  </a:cubicBezTo>
                  <a:cubicBezTo>
                    <a:pt x="156" y="27"/>
                    <a:pt x="154" y="25"/>
                    <a:pt x="153" y="26"/>
                  </a:cubicBezTo>
                  <a:cubicBezTo>
                    <a:pt x="154" y="24"/>
                    <a:pt x="155" y="27"/>
                    <a:pt x="156" y="27"/>
                  </a:cubicBezTo>
                  <a:close/>
                  <a:moveTo>
                    <a:pt x="153" y="29"/>
                  </a:moveTo>
                  <a:cubicBezTo>
                    <a:pt x="154" y="30"/>
                    <a:pt x="154" y="30"/>
                    <a:pt x="154" y="30"/>
                  </a:cubicBezTo>
                  <a:cubicBezTo>
                    <a:pt x="154" y="31"/>
                    <a:pt x="154" y="31"/>
                    <a:pt x="154" y="31"/>
                  </a:cubicBezTo>
                  <a:cubicBezTo>
                    <a:pt x="152" y="31"/>
                    <a:pt x="152" y="31"/>
                    <a:pt x="152" y="31"/>
                  </a:cubicBezTo>
                  <a:lnTo>
                    <a:pt x="153" y="29"/>
                  </a:lnTo>
                  <a:close/>
                  <a:moveTo>
                    <a:pt x="154" y="39"/>
                  </a:moveTo>
                  <a:cubicBezTo>
                    <a:pt x="154" y="39"/>
                    <a:pt x="154" y="39"/>
                    <a:pt x="154" y="39"/>
                  </a:cubicBezTo>
                  <a:cubicBezTo>
                    <a:pt x="156" y="39"/>
                    <a:pt x="157" y="39"/>
                    <a:pt x="159" y="38"/>
                  </a:cubicBezTo>
                  <a:cubicBezTo>
                    <a:pt x="158" y="39"/>
                    <a:pt x="157" y="42"/>
                    <a:pt x="154" y="41"/>
                  </a:cubicBezTo>
                  <a:cubicBezTo>
                    <a:pt x="154" y="39"/>
                    <a:pt x="154" y="39"/>
                    <a:pt x="154" y="39"/>
                  </a:cubicBezTo>
                  <a:cubicBezTo>
                    <a:pt x="154" y="39"/>
                    <a:pt x="153" y="39"/>
                    <a:pt x="153" y="39"/>
                  </a:cubicBezTo>
                  <a:lnTo>
                    <a:pt x="154" y="39"/>
                  </a:lnTo>
                  <a:close/>
                  <a:moveTo>
                    <a:pt x="154" y="48"/>
                  </a:moveTo>
                  <a:cubicBezTo>
                    <a:pt x="155" y="47"/>
                    <a:pt x="156" y="47"/>
                    <a:pt x="157" y="47"/>
                  </a:cubicBezTo>
                  <a:cubicBezTo>
                    <a:pt x="156" y="48"/>
                    <a:pt x="155" y="47"/>
                    <a:pt x="154" y="48"/>
                  </a:cubicBezTo>
                  <a:close/>
                  <a:moveTo>
                    <a:pt x="158" y="61"/>
                  </a:moveTo>
                  <a:cubicBezTo>
                    <a:pt x="158" y="60"/>
                    <a:pt x="159" y="58"/>
                    <a:pt x="160" y="60"/>
                  </a:cubicBezTo>
                  <a:lnTo>
                    <a:pt x="158" y="61"/>
                  </a:lnTo>
                  <a:close/>
                  <a:moveTo>
                    <a:pt x="161" y="37"/>
                  </a:moveTo>
                  <a:cubicBezTo>
                    <a:pt x="162" y="36"/>
                    <a:pt x="162" y="36"/>
                    <a:pt x="162" y="36"/>
                  </a:cubicBezTo>
                  <a:cubicBezTo>
                    <a:pt x="161" y="35"/>
                    <a:pt x="159" y="36"/>
                    <a:pt x="159" y="37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60" y="35"/>
                    <a:pt x="161" y="34"/>
                    <a:pt x="163" y="33"/>
                  </a:cubicBezTo>
                  <a:cubicBezTo>
                    <a:pt x="162" y="34"/>
                    <a:pt x="163" y="34"/>
                    <a:pt x="162" y="35"/>
                  </a:cubicBezTo>
                  <a:cubicBezTo>
                    <a:pt x="164" y="36"/>
                    <a:pt x="164" y="36"/>
                    <a:pt x="164" y="36"/>
                  </a:cubicBezTo>
                  <a:lnTo>
                    <a:pt x="161" y="37"/>
                  </a:lnTo>
                  <a:close/>
                  <a:moveTo>
                    <a:pt x="165" y="58"/>
                  </a:moveTo>
                  <a:cubicBezTo>
                    <a:pt x="165" y="57"/>
                    <a:pt x="165" y="57"/>
                    <a:pt x="165" y="57"/>
                  </a:cubicBezTo>
                  <a:cubicBezTo>
                    <a:pt x="167" y="57"/>
                    <a:pt x="167" y="57"/>
                    <a:pt x="167" y="57"/>
                  </a:cubicBezTo>
                  <a:lnTo>
                    <a:pt x="165" y="58"/>
                  </a:lnTo>
                  <a:close/>
                  <a:moveTo>
                    <a:pt x="168" y="52"/>
                  </a:move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6" y="51"/>
                    <a:pt x="166" y="51"/>
                    <a:pt x="166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1"/>
                    <a:pt x="168" y="51"/>
                    <a:pt x="168" y="51"/>
                  </a:cubicBezTo>
                  <a:cubicBezTo>
                    <a:pt x="167" y="50"/>
                    <a:pt x="167" y="50"/>
                    <a:pt x="167" y="50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9" y="50"/>
                    <a:pt x="169" y="50"/>
                    <a:pt x="169" y="50"/>
                  </a:cubicBezTo>
                  <a:cubicBezTo>
                    <a:pt x="168" y="50"/>
                    <a:pt x="168" y="50"/>
                    <a:pt x="168" y="50"/>
                  </a:cubicBezTo>
                  <a:cubicBezTo>
                    <a:pt x="168" y="51"/>
                    <a:pt x="168" y="51"/>
                    <a:pt x="168" y="52"/>
                  </a:cubicBezTo>
                  <a:close/>
                  <a:moveTo>
                    <a:pt x="246" y="9"/>
                  </a:moveTo>
                  <a:cubicBezTo>
                    <a:pt x="246" y="9"/>
                    <a:pt x="247" y="9"/>
                    <a:pt x="247" y="9"/>
                  </a:cubicBezTo>
                  <a:cubicBezTo>
                    <a:pt x="248" y="9"/>
                    <a:pt x="248" y="9"/>
                    <a:pt x="248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7" y="9"/>
                    <a:pt x="247" y="9"/>
                    <a:pt x="247" y="9"/>
                  </a:cubicBezTo>
                  <a:cubicBezTo>
                    <a:pt x="243" y="10"/>
                    <a:pt x="243" y="10"/>
                    <a:pt x="243" y="10"/>
                  </a:cubicBezTo>
                  <a:cubicBezTo>
                    <a:pt x="241" y="10"/>
                    <a:pt x="245" y="9"/>
                    <a:pt x="246" y="9"/>
                  </a:cubicBezTo>
                  <a:close/>
                  <a:moveTo>
                    <a:pt x="242" y="24"/>
                  </a:moveTo>
                  <a:cubicBezTo>
                    <a:pt x="241" y="25"/>
                    <a:pt x="241" y="25"/>
                    <a:pt x="241" y="25"/>
                  </a:cubicBezTo>
                  <a:cubicBezTo>
                    <a:pt x="240" y="25"/>
                    <a:pt x="240" y="25"/>
                    <a:pt x="240" y="25"/>
                  </a:cubicBezTo>
                  <a:lnTo>
                    <a:pt x="242" y="24"/>
                  </a:lnTo>
                  <a:close/>
                  <a:moveTo>
                    <a:pt x="241" y="11"/>
                  </a:moveTo>
                  <a:cubicBezTo>
                    <a:pt x="240" y="13"/>
                    <a:pt x="239" y="13"/>
                    <a:pt x="237" y="13"/>
                  </a:cubicBezTo>
                  <a:cubicBezTo>
                    <a:pt x="237" y="13"/>
                    <a:pt x="237" y="13"/>
                    <a:pt x="237" y="13"/>
                  </a:cubicBezTo>
                  <a:cubicBezTo>
                    <a:pt x="237" y="11"/>
                    <a:pt x="240" y="12"/>
                    <a:pt x="241" y="11"/>
                  </a:cubicBezTo>
                  <a:close/>
                  <a:moveTo>
                    <a:pt x="237" y="18"/>
                  </a:moveTo>
                  <a:cubicBezTo>
                    <a:pt x="239" y="18"/>
                    <a:pt x="239" y="18"/>
                    <a:pt x="239" y="18"/>
                  </a:cubicBezTo>
                  <a:cubicBezTo>
                    <a:pt x="237" y="19"/>
                    <a:pt x="237" y="19"/>
                    <a:pt x="237" y="19"/>
                  </a:cubicBezTo>
                  <a:lnTo>
                    <a:pt x="237" y="18"/>
                  </a:lnTo>
                  <a:close/>
                  <a:moveTo>
                    <a:pt x="235" y="18"/>
                  </a:moveTo>
                  <a:cubicBezTo>
                    <a:pt x="235" y="18"/>
                    <a:pt x="236" y="18"/>
                    <a:pt x="236" y="18"/>
                  </a:cubicBezTo>
                  <a:cubicBezTo>
                    <a:pt x="236" y="18"/>
                    <a:pt x="235" y="18"/>
                    <a:pt x="235" y="18"/>
                  </a:cubicBezTo>
                  <a:cubicBezTo>
                    <a:pt x="234" y="18"/>
                    <a:pt x="232" y="18"/>
                    <a:pt x="232" y="17"/>
                  </a:cubicBezTo>
                  <a:cubicBezTo>
                    <a:pt x="233" y="17"/>
                    <a:pt x="234" y="18"/>
                    <a:pt x="235" y="18"/>
                  </a:cubicBezTo>
                  <a:close/>
                  <a:moveTo>
                    <a:pt x="236" y="41"/>
                  </a:moveTo>
                  <a:cubicBezTo>
                    <a:pt x="235" y="42"/>
                    <a:pt x="233" y="41"/>
                    <a:pt x="231" y="41"/>
                  </a:cubicBezTo>
                  <a:cubicBezTo>
                    <a:pt x="232" y="41"/>
                    <a:pt x="235" y="41"/>
                    <a:pt x="236" y="41"/>
                  </a:cubicBezTo>
                  <a:close/>
                  <a:moveTo>
                    <a:pt x="230" y="21"/>
                  </a:moveTo>
                  <a:cubicBezTo>
                    <a:pt x="231" y="23"/>
                    <a:pt x="229" y="20"/>
                    <a:pt x="227" y="21"/>
                  </a:cubicBezTo>
                  <a:cubicBezTo>
                    <a:pt x="228" y="19"/>
                    <a:pt x="229" y="22"/>
                    <a:pt x="230" y="21"/>
                  </a:cubicBezTo>
                  <a:close/>
                  <a:moveTo>
                    <a:pt x="228" y="47"/>
                  </a:moveTo>
                  <a:cubicBezTo>
                    <a:pt x="229" y="46"/>
                    <a:pt x="230" y="47"/>
                    <a:pt x="230" y="47"/>
                  </a:cubicBezTo>
                  <a:cubicBezTo>
                    <a:pt x="229" y="47"/>
                    <a:pt x="229" y="47"/>
                    <a:pt x="228" y="47"/>
                  </a:cubicBezTo>
                  <a:cubicBezTo>
                    <a:pt x="227" y="47"/>
                    <a:pt x="224" y="48"/>
                    <a:pt x="224" y="46"/>
                  </a:cubicBezTo>
                  <a:cubicBezTo>
                    <a:pt x="226" y="45"/>
                    <a:pt x="227" y="46"/>
                    <a:pt x="228" y="47"/>
                  </a:cubicBezTo>
                  <a:close/>
                  <a:moveTo>
                    <a:pt x="222" y="39"/>
                  </a:moveTo>
                  <a:cubicBezTo>
                    <a:pt x="225" y="39"/>
                    <a:pt x="225" y="39"/>
                    <a:pt x="225" y="39"/>
                  </a:cubicBezTo>
                  <a:cubicBezTo>
                    <a:pt x="224" y="39"/>
                    <a:pt x="224" y="39"/>
                    <a:pt x="224" y="39"/>
                  </a:cubicBezTo>
                  <a:lnTo>
                    <a:pt x="222" y="39"/>
                  </a:lnTo>
                  <a:close/>
                  <a:moveTo>
                    <a:pt x="214" y="20"/>
                  </a:move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0"/>
                    <a:pt x="214" y="20"/>
                    <a:pt x="214" y="20"/>
                  </a:cubicBezTo>
                  <a:cubicBezTo>
                    <a:pt x="214" y="21"/>
                    <a:pt x="214" y="21"/>
                    <a:pt x="214" y="21"/>
                  </a:cubicBezTo>
                  <a:cubicBezTo>
                    <a:pt x="215" y="22"/>
                    <a:pt x="215" y="22"/>
                    <a:pt x="215" y="22"/>
                  </a:cubicBezTo>
                  <a:cubicBezTo>
                    <a:pt x="216" y="22"/>
                    <a:pt x="216" y="21"/>
                    <a:pt x="217" y="21"/>
                  </a:cubicBezTo>
                  <a:cubicBezTo>
                    <a:pt x="218" y="20"/>
                    <a:pt x="219" y="18"/>
                    <a:pt x="221" y="21"/>
                  </a:cubicBezTo>
                  <a:cubicBezTo>
                    <a:pt x="219" y="21"/>
                    <a:pt x="218" y="21"/>
                    <a:pt x="217" y="21"/>
                  </a:cubicBezTo>
                  <a:cubicBezTo>
                    <a:pt x="217" y="22"/>
                    <a:pt x="216" y="22"/>
                    <a:pt x="215" y="22"/>
                  </a:cubicBezTo>
                  <a:cubicBezTo>
                    <a:pt x="214" y="22"/>
                    <a:pt x="213" y="22"/>
                    <a:pt x="211" y="21"/>
                  </a:cubicBezTo>
                  <a:cubicBezTo>
                    <a:pt x="211" y="21"/>
                    <a:pt x="211" y="21"/>
                    <a:pt x="211" y="21"/>
                  </a:cubicBezTo>
                  <a:lnTo>
                    <a:pt x="214" y="20"/>
                  </a:lnTo>
                  <a:close/>
                  <a:moveTo>
                    <a:pt x="219" y="41"/>
                  </a:moveTo>
                  <a:cubicBezTo>
                    <a:pt x="218" y="42"/>
                    <a:pt x="218" y="42"/>
                    <a:pt x="218" y="42"/>
                  </a:cubicBezTo>
                  <a:cubicBezTo>
                    <a:pt x="216" y="42"/>
                    <a:pt x="216" y="42"/>
                    <a:pt x="216" y="42"/>
                  </a:cubicBezTo>
                  <a:lnTo>
                    <a:pt x="219" y="41"/>
                  </a:lnTo>
                  <a:close/>
                  <a:moveTo>
                    <a:pt x="200" y="15"/>
                  </a:moveTo>
                  <a:cubicBezTo>
                    <a:pt x="200" y="15"/>
                    <a:pt x="200" y="15"/>
                    <a:pt x="200" y="15"/>
                  </a:cubicBezTo>
                  <a:cubicBezTo>
                    <a:pt x="200" y="15"/>
                    <a:pt x="200" y="15"/>
                    <a:pt x="200" y="15"/>
                  </a:cubicBezTo>
                  <a:cubicBezTo>
                    <a:pt x="201" y="15"/>
                    <a:pt x="201" y="14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1" y="11"/>
                    <a:pt x="201" y="10"/>
                    <a:pt x="202" y="10"/>
                  </a:cubicBezTo>
                  <a:cubicBezTo>
                    <a:pt x="202" y="10"/>
                    <a:pt x="203" y="13"/>
                    <a:pt x="201" y="13"/>
                  </a:cubicBezTo>
                  <a:cubicBezTo>
                    <a:pt x="201" y="13"/>
                    <a:pt x="201" y="13"/>
                    <a:pt x="201" y="13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2" y="14"/>
                    <a:pt x="202" y="14"/>
                    <a:pt x="202" y="14"/>
                  </a:cubicBezTo>
                  <a:cubicBezTo>
                    <a:pt x="205" y="16"/>
                    <a:pt x="205" y="16"/>
                    <a:pt x="205" y="16"/>
                  </a:cubicBezTo>
                  <a:cubicBezTo>
                    <a:pt x="203" y="17"/>
                    <a:pt x="202" y="15"/>
                    <a:pt x="200" y="15"/>
                  </a:cubicBezTo>
                  <a:close/>
                  <a:moveTo>
                    <a:pt x="211" y="11"/>
                  </a:moveTo>
                  <a:cubicBezTo>
                    <a:pt x="209" y="12"/>
                    <a:pt x="207" y="13"/>
                    <a:pt x="205" y="12"/>
                  </a:cubicBezTo>
                  <a:cubicBezTo>
                    <a:pt x="208" y="11"/>
                    <a:pt x="208" y="9"/>
                    <a:pt x="211" y="11"/>
                  </a:cubicBezTo>
                  <a:close/>
                  <a:moveTo>
                    <a:pt x="206" y="18"/>
                  </a:moveTo>
                  <a:cubicBezTo>
                    <a:pt x="207" y="18"/>
                    <a:pt x="207" y="18"/>
                    <a:pt x="207" y="18"/>
                  </a:cubicBezTo>
                  <a:cubicBezTo>
                    <a:pt x="207" y="19"/>
                    <a:pt x="207" y="19"/>
                    <a:pt x="207" y="20"/>
                  </a:cubicBezTo>
                  <a:lnTo>
                    <a:pt x="206" y="18"/>
                  </a:lnTo>
                  <a:close/>
                  <a:moveTo>
                    <a:pt x="203" y="44"/>
                  </a:moveTo>
                  <a:cubicBezTo>
                    <a:pt x="202" y="45"/>
                    <a:pt x="201" y="44"/>
                    <a:pt x="200" y="44"/>
                  </a:cubicBezTo>
                  <a:cubicBezTo>
                    <a:pt x="196" y="44"/>
                    <a:pt x="193" y="47"/>
                    <a:pt x="192" y="43"/>
                  </a:cubicBezTo>
                  <a:cubicBezTo>
                    <a:pt x="195" y="43"/>
                    <a:pt x="195" y="43"/>
                    <a:pt x="198" y="44"/>
                  </a:cubicBezTo>
                  <a:cubicBezTo>
                    <a:pt x="198" y="43"/>
                    <a:pt x="199" y="43"/>
                    <a:pt x="200" y="44"/>
                  </a:cubicBezTo>
                  <a:cubicBezTo>
                    <a:pt x="201" y="43"/>
                    <a:pt x="202" y="43"/>
                    <a:pt x="203" y="44"/>
                  </a:cubicBezTo>
                  <a:close/>
                  <a:moveTo>
                    <a:pt x="190" y="48"/>
                  </a:moveTo>
                  <a:cubicBezTo>
                    <a:pt x="191" y="48"/>
                    <a:pt x="191" y="48"/>
                    <a:pt x="191" y="48"/>
                  </a:cubicBezTo>
                  <a:cubicBezTo>
                    <a:pt x="191" y="47"/>
                    <a:pt x="191" y="47"/>
                    <a:pt x="191" y="47"/>
                  </a:cubicBezTo>
                  <a:cubicBezTo>
                    <a:pt x="193" y="48"/>
                    <a:pt x="194" y="51"/>
                    <a:pt x="197" y="49"/>
                  </a:cubicBezTo>
                  <a:cubicBezTo>
                    <a:pt x="197" y="50"/>
                    <a:pt x="196" y="50"/>
                    <a:pt x="196" y="51"/>
                  </a:cubicBezTo>
                  <a:cubicBezTo>
                    <a:pt x="194" y="50"/>
                    <a:pt x="191" y="49"/>
                    <a:pt x="190" y="48"/>
                  </a:cubicBezTo>
                  <a:close/>
                  <a:moveTo>
                    <a:pt x="191" y="51"/>
                  </a:moveTo>
                  <a:cubicBezTo>
                    <a:pt x="188" y="51"/>
                    <a:pt x="188" y="51"/>
                    <a:pt x="188" y="51"/>
                  </a:cubicBezTo>
                  <a:cubicBezTo>
                    <a:pt x="189" y="50"/>
                    <a:pt x="189" y="50"/>
                    <a:pt x="189" y="50"/>
                  </a:cubicBezTo>
                  <a:lnTo>
                    <a:pt x="191" y="51"/>
                  </a:lnTo>
                  <a:close/>
                  <a:moveTo>
                    <a:pt x="194" y="40"/>
                  </a:moveTo>
                  <a:cubicBezTo>
                    <a:pt x="191" y="41"/>
                    <a:pt x="191" y="41"/>
                    <a:pt x="191" y="41"/>
                  </a:cubicBezTo>
                  <a:cubicBezTo>
                    <a:pt x="190" y="41"/>
                    <a:pt x="193" y="38"/>
                    <a:pt x="194" y="40"/>
                  </a:cubicBezTo>
                  <a:close/>
                  <a:moveTo>
                    <a:pt x="198" y="32"/>
                  </a:moveTo>
                  <a:cubicBezTo>
                    <a:pt x="198" y="32"/>
                    <a:pt x="197" y="32"/>
                    <a:pt x="196" y="32"/>
                  </a:cubicBezTo>
                  <a:cubicBezTo>
                    <a:pt x="198" y="31"/>
                    <a:pt x="198" y="31"/>
                    <a:pt x="198" y="31"/>
                  </a:cubicBezTo>
                  <a:cubicBezTo>
                    <a:pt x="198" y="31"/>
                    <a:pt x="198" y="31"/>
                    <a:pt x="198" y="32"/>
                  </a:cubicBezTo>
                  <a:close/>
                  <a:moveTo>
                    <a:pt x="194" y="29"/>
                  </a:moveTo>
                  <a:cubicBezTo>
                    <a:pt x="197" y="29"/>
                    <a:pt x="197" y="29"/>
                    <a:pt x="197" y="29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30"/>
                    <a:pt x="196" y="30"/>
                    <a:pt x="196" y="30"/>
                  </a:cubicBezTo>
                  <a:lnTo>
                    <a:pt x="194" y="29"/>
                  </a:lnTo>
                  <a:close/>
                  <a:moveTo>
                    <a:pt x="192" y="33"/>
                  </a:moveTo>
                  <a:cubicBezTo>
                    <a:pt x="193" y="33"/>
                    <a:pt x="193" y="33"/>
                    <a:pt x="193" y="33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6" y="34"/>
                    <a:pt x="196" y="34"/>
                    <a:pt x="196" y="34"/>
                  </a:cubicBezTo>
                  <a:cubicBezTo>
                    <a:pt x="195" y="36"/>
                    <a:pt x="193" y="34"/>
                    <a:pt x="193" y="35"/>
                  </a:cubicBezTo>
                  <a:cubicBezTo>
                    <a:pt x="193" y="34"/>
                    <a:pt x="193" y="34"/>
                    <a:pt x="193" y="34"/>
                  </a:cubicBezTo>
                  <a:cubicBezTo>
                    <a:pt x="193" y="34"/>
                    <a:pt x="193" y="34"/>
                    <a:pt x="192" y="34"/>
                  </a:cubicBezTo>
                  <a:lnTo>
                    <a:pt x="192" y="33"/>
                  </a:lnTo>
                  <a:close/>
                  <a:moveTo>
                    <a:pt x="188" y="25"/>
                  </a:moveTo>
                  <a:cubicBezTo>
                    <a:pt x="188" y="26"/>
                    <a:pt x="188" y="26"/>
                    <a:pt x="188" y="26"/>
                  </a:cubicBezTo>
                  <a:cubicBezTo>
                    <a:pt x="186" y="25"/>
                    <a:pt x="186" y="25"/>
                    <a:pt x="186" y="25"/>
                  </a:cubicBezTo>
                  <a:lnTo>
                    <a:pt x="188" y="25"/>
                  </a:lnTo>
                  <a:close/>
                  <a:moveTo>
                    <a:pt x="189" y="29"/>
                  </a:moveTo>
                  <a:cubicBezTo>
                    <a:pt x="190" y="28"/>
                    <a:pt x="191" y="28"/>
                    <a:pt x="192" y="28"/>
                  </a:cubicBezTo>
                  <a:cubicBezTo>
                    <a:pt x="187" y="28"/>
                    <a:pt x="192" y="32"/>
                    <a:pt x="187" y="32"/>
                  </a:cubicBezTo>
                  <a:cubicBezTo>
                    <a:pt x="188" y="30"/>
                    <a:pt x="188" y="30"/>
                    <a:pt x="188" y="30"/>
                  </a:cubicBezTo>
                  <a:cubicBezTo>
                    <a:pt x="185" y="29"/>
                    <a:pt x="185" y="29"/>
                    <a:pt x="185" y="29"/>
                  </a:cubicBezTo>
                  <a:cubicBezTo>
                    <a:pt x="185" y="29"/>
                    <a:pt x="188" y="28"/>
                    <a:pt x="189" y="29"/>
                  </a:cubicBezTo>
                  <a:close/>
                  <a:moveTo>
                    <a:pt x="181" y="35"/>
                  </a:moveTo>
                  <a:cubicBezTo>
                    <a:pt x="182" y="34"/>
                    <a:pt x="180" y="32"/>
                    <a:pt x="183" y="32"/>
                  </a:cubicBezTo>
                  <a:cubicBezTo>
                    <a:pt x="183" y="33"/>
                    <a:pt x="183" y="35"/>
                    <a:pt x="185" y="35"/>
                  </a:cubicBezTo>
                  <a:cubicBezTo>
                    <a:pt x="188" y="35"/>
                    <a:pt x="188" y="35"/>
                    <a:pt x="188" y="35"/>
                  </a:cubicBezTo>
                  <a:cubicBezTo>
                    <a:pt x="186" y="38"/>
                    <a:pt x="190" y="37"/>
                    <a:pt x="191" y="38"/>
                  </a:cubicBezTo>
                  <a:cubicBezTo>
                    <a:pt x="191" y="40"/>
                    <a:pt x="188" y="38"/>
                    <a:pt x="187" y="37"/>
                  </a:cubicBezTo>
                  <a:cubicBezTo>
                    <a:pt x="186" y="37"/>
                    <a:pt x="186" y="37"/>
                    <a:pt x="186" y="37"/>
                  </a:cubicBezTo>
                  <a:cubicBezTo>
                    <a:pt x="187" y="36"/>
                    <a:pt x="187" y="36"/>
                    <a:pt x="187" y="36"/>
                  </a:cubicBezTo>
                  <a:cubicBezTo>
                    <a:pt x="184" y="38"/>
                    <a:pt x="183" y="35"/>
                    <a:pt x="181" y="35"/>
                  </a:cubicBezTo>
                  <a:cubicBezTo>
                    <a:pt x="181" y="35"/>
                    <a:pt x="180" y="35"/>
                    <a:pt x="179" y="35"/>
                  </a:cubicBezTo>
                  <a:cubicBezTo>
                    <a:pt x="180" y="35"/>
                    <a:pt x="180" y="35"/>
                    <a:pt x="181" y="35"/>
                  </a:cubicBezTo>
                  <a:close/>
                  <a:moveTo>
                    <a:pt x="186" y="49"/>
                  </a:moveTo>
                  <a:cubicBezTo>
                    <a:pt x="185" y="49"/>
                    <a:pt x="186" y="50"/>
                    <a:pt x="184" y="50"/>
                  </a:cubicBezTo>
                  <a:cubicBezTo>
                    <a:pt x="183" y="50"/>
                    <a:pt x="183" y="50"/>
                    <a:pt x="183" y="50"/>
                  </a:cubicBezTo>
                  <a:cubicBezTo>
                    <a:pt x="183" y="48"/>
                    <a:pt x="183" y="48"/>
                    <a:pt x="183" y="48"/>
                  </a:cubicBezTo>
                  <a:lnTo>
                    <a:pt x="186" y="49"/>
                  </a:lnTo>
                  <a:close/>
                  <a:moveTo>
                    <a:pt x="178" y="37"/>
                  </a:moveTo>
                  <a:cubicBezTo>
                    <a:pt x="177" y="38"/>
                    <a:pt x="177" y="38"/>
                    <a:pt x="177" y="38"/>
                  </a:cubicBezTo>
                  <a:cubicBezTo>
                    <a:pt x="176" y="38"/>
                    <a:pt x="178" y="36"/>
                    <a:pt x="178" y="37"/>
                  </a:cubicBezTo>
                  <a:close/>
                  <a:moveTo>
                    <a:pt x="172" y="32"/>
                  </a:moveTo>
                  <a:cubicBezTo>
                    <a:pt x="173" y="33"/>
                    <a:pt x="175" y="34"/>
                    <a:pt x="177" y="33"/>
                  </a:cubicBezTo>
                  <a:cubicBezTo>
                    <a:pt x="177" y="33"/>
                    <a:pt x="177" y="32"/>
                    <a:pt x="178" y="32"/>
                  </a:cubicBezTo>
                  <a:cubicBezTo>
                    <a:pt x="178" y="33"/>
                    <a:pt x="177" y="33"/>
                    <a:pt x="177" y="33"/>
                  </a:cubicBezTo>
                  <a:cubicBezTo>
                    <a:pt x="176" y="35"/>
                    <a:pt x="174" y="35"/>
                    <a:pt x="173" y="34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2" y="35"/>
                    <a:pt x="172" y="35"/>
                    <a:pt x="172" y="35"/>
                  </a:cubicBezTo>
                  <a:lnTo>
                    <a:pt x="172" y="32"/>
                  </a:lnTo>
                  <a:close/>
                  <a:moveTo>
                    <a:pt x="174" y="55"/>
                  </a:moveTo>
                  <a:cubicBezTo>
                    <a:pt x="173" y="55"/>
                    <a:pt x="173" y="55"/>
                    <a:pt x="173" y="55"/>
                  </a:cubicBezTo>
                  <a:cubicBezTo>
                    <a:pt x="173" y="55"/>
                    <a:pt x="172" y="55"/>
                    <a:pt x="172" y="54"/>
                  </a:cubicBezTo>
                  <a:cubicBezTo>
                    <a:pt x="173" y="55"/>
                    <a:pt x="173" y="55"/>
                    <a:pt x="173" y="55"/>
                  </a:cubicBezTo>
                  <a:cubicBezTo>
                    <a:pt x="174" y="55"/>
                    <a:pt x="174" y="55"/>
                    <a:pt x="174" y="55"/>
                  </a:cubicBezTo>
                  <a:close/>
                  <a:moveTo>
                    <a:pt x="176" y="41"/>
                  </a:moveTo>
                  <a:cubicBezTo>
                    <a:pt x="177" y="43"/>
                    <a:pt x="178" y="39"/>
                    <a:pt x="179" y="41"/>
                  </a:cubicBezTo>
                  <a:cubicBezTo>
                    <a:pt x="179" y="41"/>
                    <a:pt x="180" y="40"/>
                    <a:pt x="180" y="40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9" y="41"/>
                    <a:pt x="179" y="41"/>
                    <a:pt x="179" y="41"/>
                  </a:cubicBezTo>
                  <a:cubicBezTo>
                    <a:pt x="177" y="42"/>
                    <a:pt x="176" y="42"/>
                    <a:pt x="174" y="42"/>
                  </a:cubicBezTo>
                  <a:lnTo>
                    <a:pt x="176" y="41"/>
                  </a:lnTo>
                  <a:close/>
                  <a:moveTo>
                    <a:pt x="183" y="398"/>
                  </a:moveTo>
                  <a:cubicBezTo>
                    <a:pt x="182" y="397"/>
                    <a:pt x="182" y="397"/>
                    <a:pt x="182" y="397"/>
                  </a:cubicBezTo>
                  <a:cubicBezTo>
                    <a:pt x="181" y="397"/>
                    <a:pt x="181" y="397"/>
                    <a:pt x="181" y="397"/>
                  </a:cubicBezTo>
                  <a:cubicBezTo>
                    <a:pt x="180" y="396"/>
                    <a:pt x="180" y="396"/>
                    <a:pt x="180" y="396"/>
                  </a:cubicBezTo>
                  <a:cubicBezTo>
                    <a:pt x="182" y="397"/>
                    <a:pt x="182" y="397"/>
                    <a:pt x="182" y="397"/>
                  </a:cubicBezTo>
                  <a:cubicBezTo>
                    <a:pt x="183" y="395"/>
                    <a:pt x="183" y="397"/>
                    <a:pt x="183" y="398"/>
                  </a:cubicBezTo>
                  <a:cubicBezTo>
                    <a:pt x="183" y="398"/>
                    <a:pt x="183" y="398"/>
                    <a:pt x="183" y="398"/>
                  </a:cubicBezTo>
                  <a:close/>
                  <a:moveTo>
                    <a:pt x="183" y="55"/>
                  </a:moveTo>
                  <a:cubicBezTo>
                    <a:pt x="185" y="55"/>
                    <a:pt x="185" y="55"/>
                    <a:pt x="185" y="55"/>
                  </a:cubicBezTo>
                  <a:cubicBezTo>
                    <a:pt x="185" y="55"/>
                    <a:pt x="185" y="55"/>
                    <a:pt x="18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3" y="55"/>
                    <a:pt x="194" y="55"/>
                    <a:pt x="195" y="55"/>
                  </a:cubicBezTo>
                  <a:cubicBezTo>
                    <a:pt x="197" y="55"/>
                    <a:pt x="197" y="55"/>
                    <a:pt x="197" y="55"/>
                  </a:cubicBezTo>
                  <a:cubicBezTo>
                    <a:pt x="197" y="55"/>
                    <a:pt x="196" y="55"/>
                    <a:pt x="195" y="55"/>
                  </a:cubicBezTo>
                  <a:cubicBezTo>
                    <a:pt x="192" y="55"/>
                    <a:pt x="192" y="55"/>
                    <a:pt x="192" y="55"/>
                  </a:cubicBezTo>
                  <a:cubicBezTo>
                    <a:pt x="191" y="55"/>
                    <a:pt x="191" y="56"/>
                    <a:pt x="191" y="57"/>
                  </a:cubicBezTo>
                  <a:cubicBezTo>
                    <a:pt x="188" y="56"/>
                    <a:pt x="185" y="56"/>
                    <a:pt x="183" y="55"/>
                  </a:cubicBezTo>
                  <a:close/>
                  <a:moveTo>
                    <a:pt x="192" y="391"/>
                  </a:moveTo>
                  <a:cubicBezTo>
                    <a:pt x="193" y="391"/>
                    <a:pt x="193" y="391"/>
                    <a:pt x="193" y="391"/>
                  </a:cubicBezTo>
                  <a:cubicBezTo>
                    <a:pt x="194" y="392"/>
                    <a:pt x="194" y="392"/>
                    <a:pt x="194" y="392"/>
                  </a:cubicBezTo>
                  <a:lnTo>
                    <a:pt x="192" y="391"/>
                  </a:lnTo>
                  <a:close/>
                  <a:moveTo>
                    <a:pt x="196" y="58"/>
                  </a:move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8"/>
                    <a:pt x="195" y="58"/>
                    <a:pt x="195" y="58"/>
                  </a:cubicBezTo>
                  <a:cubicBezTo>
                    <a:pt x="195" y="57"/>
                    <a:pt x="196" y="56"/>
                    <a:pt x="197" y="57"/>
                  </a:cubicBezTo>
                  <a:lnTo>
                    <a:pt x="196" y="58"/>
                  </a:lnTo>
                  <a:close/>
                  <a:moveTo>
                    <a:pt x="200" y="114"/>
                  </a:moveTo>
                  <a:cubicBezTo>
                    <a:pt x="200" y="114"/>
                    <a:pt x="200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199" y="114"/>
                    <a:pt x="199" y="114"/>
                    <a:pt x="200" y="114"/>
                  </a:cubicBezTo>
                  <a:cubicBezTo>
                    <a:pt x="200" y="114"/>
                    <a:pt x="200" y="114"/>
                    <a:pt x="200" y="114"/>
                  </a:cubicBezTo>
                  <a:cubicBezTo>
                    <a:pt x="201" y="113"/>
                    <a:pt x="201" y="113"/>
                    <a:pt x="201" y="113"/>
                  </a:cubicBezTo>
                  <a:lnTo>
                    <a:pt x="200" y="114"/>
                  </a:lnTo>
                  <a:close/>
                  <a:moveTo>
                    <a:pt x="198" y="50"/>
                  </a:moveTo>
                  <a:cubicBezTo>
                    <a:pt x="198" y="49"/>
                    <a:pt x="198" y="49"/>
                    <a:pt x="198" y="49"/>
                  </a:cubicBezTo>
                  <a:cubicBezTo>
                    <a:pt x="201" y="48"/>
                    <a:pt x="201" y="48"/>
                    <a:pt x="201" y="48"/>
                  </a:cubicBezTo>
                  <a:cubicBezTo>
                    <a:pt x="200" y="49"/>
                    <a:pt x="200" y="51"/>
                    <a:pt x="198" y="50"/>
                  </a:cubicBezTo>
                  <a:close/>
                  <a:moveTo>
                    <a:pt x="208" y="45"/>
                  </a:moveTo>
                  <a:cubicBezTo>
                    <a:pt x="207" y="45"/>
                    <a:pt x="207" y="45"/>
                    <a:pt x="207" y="45"/>
                  </a:cubicBezTo>
                  <a:cubicBezTo>
                    <a:pt x="207" y="45"/>
                    <a:pt x="207" y="46"/>
                    <a:pt x="207" y="46"/>
                  </a:cubicBezTo>
                  <a:cubicBezTo>
                    <a:pt x="206" y="47"/>
                    <a:pt x="205" y="45"/>
                    <a:pt x="203" y="46"/>
                  </a:cubicBezTo>
                  <a:cubicBezTo>
                    <a:pt x="199" y="46"/>
                    <a:pt x="199" y="46"/>
                    <a:pt x="199" y="46"/>
                  </a:cubicBezTo>
                  <a:cubicBezTo>
                    <a:pt x="202" y="46"/>
                    <a:pt x="205" y="43"/>
                    <a:pt x="207" y="45"/>
                  </a:cubicBezTo>
                  <a:cubicBezTo>
                    <a:pt x="210" y="43"/>
                    <a:pt x="210" y="43"/>
                    <a:pt x="210" y="43"/>
                  </a:cubicBezTo>
                  <a:lnTo>
                    <a:pt x="208" y="45"/>
                  </a:lnTo>
                  <a:close/>
                  <a:moveTo>
                    <a:pt x="212" y="53"/>
                  </a:moveTo>
                  <a:cubicBezTo>
                    <a:pt x="212" y="53"/>
                    <a:pt x="212" y="53"/>
                    <a:pt x="212" y="53"/>
                  </a:cubicBezTo>
                  <a:cubicBezTo>
                    <a:pt x="212" y="51"/>
                    <a:pt x="212" y="51"/>
                    <a:pt x="212" y="51"/>
                  </a:cubicBezTo>
                  <a:cubicBezTo>
                    <a:pt x="212" y="51"/>
                    <a:pt x="212" y="51"/>
                    <a:pt x="212" y="51"/>
                  </a:cubicBezTo>
                  <a:lnTo>
                    <a:pt x="212" y="53"/>
                  </a:lnTo>
                  <a:close/>
                  <a:moveTo>
                    <a:pt x="213" y="53"/>
                  </a:moveTo>
                  <a:cubicBezTo>
                    <a:pt x="213" y="52"/>
                    <a:pt x="213" y="52"/>
                    <a:pt x="213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17" y="53"/>
                    <a:pt x="217" y="53"/>
                    <a:pt x="217" y="53"/>
                  </a:cubicBezTo>
                  <a:cubicBezTo>
                    <a:pt x="219" y="53"/>
                    <a:pt x="219" y="53"/>
                    <a:pt x="219" y="53"/>
                  </a:cubicBezTo>
                  <a:cubicBezTo>
                    <a:pt x="217" y="55"/>
                    <a:pt x="216" y="50"/>
                    <a:pt x="213" y="53"/>
                  </a:cubicBezTo>
                  <a:close/>
                  <a:moveTo>
                    <a:pt x="220" y="51"/>
                  </a:moveTo>
                  <a:cubicBezTo>
                    <a:pt x="219" y="51"/>
                    <a:pt x="219" y="51"/>
                    <a:pt x="219" y="51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cubicBezTo>
                    <a:pt x="220" y="50"/>
                    <a:pt x="220" y="50"/>
                    <a:pt x="220" y="50"/>
                  </a:cubicBezTo>
                  <a:lnTo>
                    <a:pt x="220" y="51"/>
                  </a:lnTo>
                  <a:close/>
                  <a:moveTo>
                    <a:pt x="218" y="48"/>
                  </a:moveTo>
                  <a:cubicBezTo>
                    <a:pt x="218" y="47"/>
                    <a:pt x="220" y="45"/>
                    <a:pt x="221" y="46"/>
                  </a:cubicBezTo>
                  <a:cubicBezTo>
                    <a:pt x="220" y="46"/>
                    <a:pt x="219" y="48"/>
                    <a:pt x="218" y="48"/>
                  </a:cubicBezTo>
                  <a:close/>
                  <a:moveTo>
                    <a:pt x="221" y="16"/>
                  </a:moveTo>
                  <a:cubicBezTo>
                    <a:pt x="223" y="14"/>
                    <a:pt x="223" y="14"/>
                    <a:pt x="223" y="14"/>
                  </a:cubicBezTo>
                  <a:cubicBezTo>
                    <a:pt x="222" y="15"/>
                    <a:pt x="222" y="15"/>
                    <a:pt x="222" y="15"/>
                  </a:cubicBezTo>
                  <a:lnTo>
                    <a:pt x="221" y="16"/>
                  </a:lnTo>
                  <a:close/>
                  <a:moveTo>
                    <a:pt x="222" y="19"/>
                  </a:moveTo>
                  <a:cubicBezTo>
                    <a:pt x="222" y="19"/>
                    <a:pt x="222" y="19"/>
                    <a:pt x="222" y="19"/>
                  </a:cubicBezTo>
                  <a:cubicBezTo>
                    <a:pt x="224" y="18"/>
                    <a:pt x="225" y="18"/>
                    <a:pt x="227" y="18"/>
                  </a:cubicBezTo>
                  <a:cubicBezTo>
                    <a:pt x="226" y="19"/>
                    <a:pt x="224" y="18"/>
                    <a:pt x="222" y="19"/>
                  </a:cubicBezTo>
                  <a:close/>
                  <a:moveTo>
                    <a:pt x="229" y="89"/>
                  </a:moveTo>
                  <a:cubicBezTo>
                    <a:pt x="229" y="89"/>
                    <a:pt x="229" y="89"/>
                    <a:pt x="229" y="89"/>
                  </a:cubicBezTo>
                  <a:cubicBezTo>
                    <a:pt x="230" y="89"/>
                    <a:pt x="230" y="89"/>
                    <a:pt x="230" y="89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29" y="89"/>
                    <a:pt x="229" y="89"/>
                    <a:pt x="229" y="89"/>
                  </a:cubicBezTo>
                  <a:cubicBezTo>
                    <a:pt x="229" y="89"/>
                    <a:pt x="227" y="89"/>
                    <a:pt x="229" y="89"/>
                  </a:cubicBezTo>
                  <a:close/>
                  <a:moveTo>
                    <a:pt x="233" y="54"/>
                  </a:moveTo>
                  <a:cubicBezTo>
                    <a:pt x="235" y="55"/>
                    <a:pt x="235" y="55"/>
                    <a:pt x="235" y="55"/>
                  </a:cubicBezTo>
                  <a:cubicBezTo>
                    <a:pt x="234" y="55"/>
                    <a:pt x="233" y="55"/>
                    <a:pt x="233" y="54"/>
                  </a:cubicBezTo>
                  <a:close/>
                  <a:moveTo>
                    <a:pt x="231" y="53"/>
                  </a:moveTo>
                  <a:cubicBezTo>
                    <a:pt x="233" y="52"/>
                    <a:pt x="233" y="52"/>
                    <a:pt x="233" y="52"/>
                  </a:cubicBezTo>
                  <a:cubicBezTo>
                    <a:pt x="233" y="53"/>
                    <a:pt x="233" y="53"/>
                    <a:pt x="233" y="53"/>
                  </a:cubicBezTo>
                  <a:lnTo>
                    <a:pt x="231" y="53"/>
                  </a:lnTo>
                  <a:close/>
                  <a:moveTo>
                    <a:pt x="232" y="51"/>
                  </a:moveTo>
                  <a:cubicBezTo>
                    <a:pt x="229" y="52"/>
                    <a:pt x="229" y="52"/>
                    <a:pt x="229" y="52"/>
                  </a:cubicBezTo>
                  <a:cubicBezTo>
                    <a:pt x="230" y="52"/>
                    <a:pt x="230" y="52"/>
                    <a:pt x="230" y="52"/>
                  </a:cubicBezTo>
                  <a:cubicBezTo>
                    <a:pt x="228" y="50"/>
                    <a:pt x="225" y="51"/>
                    <a:pt x="222" y="51"/>
                  </a:cubicBezTo>
                  <a:cubicBezTo>
                    <a:pt x="222" y="49"/>
                    <a:pt x="225" y="50"/>
                    <a:pt x="226" y="49"/>
                  </a:cubicBezTo>
                  <a:cubicBezTo>
                    <a:pt x="229" y="50"/>
                    <a:pt x="233" y="50"/>
                    <a:pt x="237" y="51"/>
                  </a:cubicBezTo>
                  <a:cubicBezTo>
                    <a:pt x="235" y="52"/>
                    <a:pt x="235" y="52"/>
                    <a:pt x="235" y="52"/>
                  </a:cubicBezTo>
                  <a:cubicBezTo>
                    <a:pt x="236" y="50"/>
                    <a:pt x="232" y="51"/>
                    <a:pt x="232" y="51"/>
                  </a:cubicBezTo>
                  <a:close/>
                  <a:moveTo>
                    <a:pt x="237" y="55"/>
                  </a:moveTo>
                  <a:cubicBezTo>
                    <a:pt x="238" y="55"/>
                    <a:pt x="238" y="54"/>
                    <a:pt x="240" y="54"/>
                  </a:cubicBezTo>
                  <a:cubicBezTo>
                    <a:pt x="239" y="55"/>
                    <a:pt x="238" y="55"/>
                    <a:pt x="237" y="55"/>
                  </a:cubicBezTo>
                  <a:close/>
                  <a:moveTo>
                    <a:pt x="243" y="48"/>
                  </a:moveTo>
                  <a:cubicBezTo>
                    <a:pt x="242" y="48"/>
                    <a:pt x="242" y="48"/>
                    <a:pt x="242" y="48"/>
                  </a:cubicBezTo>
                  <a:cubicBezTo>
                    <a:pt x="241" y="48"/>
                    <a:pt x="241" y="48"/>
                    <a:pt x="241" y="48"/>
                  </a:cubicBezTo>
                  <a:cubicBezTo>
                    <a:pt x="242" y="48"/>
                    <a:pt x="242" y="48"/>
                    <a:pt x="243" y="48"/>
                  </a:cubicBezTo>
                  <a:cubicBezTo>
                    <a:pt x="243" y="47"/>
                    <a:pt x="243" y="47"/>
                    <a:pt x="244" y="46"/>
                  </a:cubicBezTo>
                  <a:cubicBezTo>
                    <a:pt x="244" y="45"/>
                    <a:pt x="244" y="43"/>
                    <a:pt x="246" y="43"/>
                  </a:cubicBezTo>
                  <a:cubicBezTo>
                    <a:pt x="246" y="43"/>
                    <a:pt x="247" y="43"/>
                    <a:pt x="247" y="43"/>
                  </a:cubicBezTo>
                  <a:cubicBezTo>
                    <a:pt x="248" y="43"/>
                    <a:pt x="249" y="43"/>
                    <a:pt x="249" y="43"/>
                  </a:cubicBezTo>
                  <a:cubicBezTo>
                    <a:pt x="249" y="44"/>
                    <a:pt x="248" y="44"/>
                    <a:pt x="247" y="43"/>
                  </a:cubicBezTo>
                  <a:cubicBezTo>
                    <a:pt x="246" y="44"/>
                    <a:pt x="245" y="45"/>
                    <a:pt x="244" y="46"/>
                  </a:cubicBezTo>
                  <a:cubicBezTo>
                    <a:pt x="243" y="47"/>
                    <a:pt x="243" y="47"/>
                    <a:pt x="243" y="48"/>
                  </a:cubicBezTo>
                  <a:close/>
                  <a:moveTo>
                    <a:pt x="247" y="51"/>
                  </a:moveTo>
                  <a:cubicBezTo>
                    <a:pt x="249" y="51"/>
                    <a:pt x="249" y="51"/>
                    <a:pt x="249" y="51"/>
                  </a:cubicBezTo>
                  <a:cubicBezTo>
                    <a:pt x="250" y="52"/>
                    <a:pt x="250" y="52"/>
                    <a:pt x="250" y="52"/>
                  </a:cubicBezTo>
                  <a:lnTo>
                    <a:pt x="247" y="51"/>
                  </a:lnTo>
                  <a:close/>
                  <a:moveTo>
                    <a:pt x="257" y="74"/>
                  </a:moveTo>
                  <a:cubicBezTo>
                    <a:pt x="255" y="74"/>
                    <a:pt x="255" y="74"/>
                    <a:pt x="255" y="74"/>
                  </a:cubicBezTo>
                  <a:cubicBezTo>
                    <a:pt x="255" y="74"/>
                    <a:pt x="255" y="74"/>
                    <a:pt x="255" y="74"/>
                  </a:cubicBezTo>
                  <a:lnTo>
                    <a:pt x="257" y="74"/>
                  </a:lnTo>
                  <a:close/>
                  <a:moveTo>
                    <a:pt x="251" y="24"/>
                  </a:moveTo>
                  <a:cubicBezTo>
                    <a:pt x="252" y="25"/>
                    <a:pt x="252" y="25"/>
                    <a:pt x="252" y="25"/>
                  </a:cubicBezTo>
                  <a:cubicBezTo>
                    <a:pt x="253" y="24"/>
                    <a:pt x="253" y="24"/>
                    <a:pt x="253" y="24"/>
                  </a:cubicBezTo>
                  <a:cubicBezTo>
                    <a:pt x="253" y="25"/>
                    <a:pt x="253" y="25"/>
                    <a:pt x="253" y="25"/>
                  </a:cubicBezTo>
                  <a:cubicBezTo>
                    <a:pt x="252" y="25"/>
                    <a:pt x="252" y="25"/>
                    <a:pt x="251" y="26"/>
                  </a:cubicBezTo>
                  <a:lnTo>
                    <a:pt x="251" y="24"/>
                  </a:lnTo>
                  <a:close/>
                  <a:moveTo>
                    <a:pt x="252" y="40"/>
                  </a:moveTo>
                  <a:cubicBezTo>
                    <a:pt x="256" y="40"/>
                    <a:pt x="256" y="40"/>
                    <a:pt x="256" y="40"/>
                  </a:cubicBezTo>
                  <a:cubicBezTo>
                    <a:pt x="251" y="41"/>
                    <a:pt x="251" y="41"/>
                    <a:pt x="251" y="41"/>
                  </a:cubicBezTo>
                  <a:lnTo>
                    <a:pt x="252" y="40"/>
                  </a:lnTo>
                  <a:close/>
                  <a:moveTo>
                    <a:pt x="253" y="398"/>
                  </a:moveTo>
                  <a:cubicBezTo>
                    <a:pt x="252" y="397"/>
                    <a:pt x="255" y="398"/>
                    <a:pt x="255" y="397"/>
                  </a:cubicBezTo>
                  <a:cubicBezTo>
                    <a:pt x="258" y="397"/>
                    <a:pt x="258" y="397"/>
                    <a:pt x="258" y="397"/>
                  </a:cubicBezTo>
                  <a:lnTo>
                    <a:pt x="253" y="398"/>
                  </a:lnTo>
                  <a:close/>
                  <a:moveTo>
                    <a:pt x="270" y="32"/>
                  </a:moveTo>
                  <a:cubicBezTo>
                    <a:pt x="271" y="33"/>
                    <a:pt x="271" y="33"/>
                    <a:pt x="271" y="33"/>
                  </a:cubicBezTo>
                  <a:cubicBezTo>
                    <a:pt x="268" y="32"/>
                    <a:pt x="268" y="32"/>
                    <a:pt x="268" y="32"/>
                  </a:cubicBezTo>
                  <a:lnTo>
                    <a:pt x="270" y="32"/>
                  </a:lnTo>
                  <a:close/>
                  <a:moveTo>
                    <a:pt x="270" y="36"/>
                  </a:moveTo>
                  <a:cubicBezTo>
                    <a:pt x="270" y="40"/>
                    <a:pt x="270" y="40"/>
                    <a:pt x="270" y="40"/>
                  </a:cubicBezTo>
                  <a:cubicBezTo>
                    <a:pt x="267" y="37"/>
                    <a:pt x="267" y="37"/>
                    <a:pt x="267" y="37"/>
                  </a:cubicBezTo>
                  <a:cubicBezTo>
                    <a:pt x="268" y="37"/>
                    <a:pt x="269" y="36"/>
                    <a:pt x="270" y="36"/>
                  </a:cubicBezTo>
                  <a:close/>
                  <a:moveTo>
                    <a:pt x="263" y="7"/>
                  </a:moveTo>
                  <a:cubicBezTo>
                    <a:pt x="264" y="8"/>
                    <a:pt x="264" y="8"/>
                    <a:pt x="264" y="8"/>
                  </a:cubicBezTo>
                  <a:cubicBezTo>
                    <a:pt x="262" y="8"/>
                    <a:pt x="262" y="8"/>
                    <a:pt x="262" y="8"/>
                  </a:cubicBezTo>
                  <a:lnTo>
                    <a:pt x="263" y="7"/>
                  </a:lnTo>
                  <a:close/>
                  <a:moveTo>
                    <a:pt x="263" y="17"/>
                  </a:moveTo>
                  <a:cubicBezTo>
                    <a:pt x="262" y="19"/>
                    <a:pt x="262" y="19"/>
                    <a:pt x="262" y="19"/>
                  </a:cubicBezTo>
                  <a:cubicBezTo>
                    <a:pt x="262" y="19"/>
                    <a:pt x="263" y="18"/>
                    <a:pt x="262" y="17"/>
                  </a:cubicBezTo>
                  <a:lnTo>
                    <a:pt x="263" y="17"/>
                  </a:lnTo>
                  <a:close/>
                  <a:moveTo>
                    <a:pt x="260" y="398"/>
                  </a:moveTo>
                  <a:cubicBezTo>
                    <a:pt x="260" y="397"/>
                    <a:pt x="260" y="397"/>
                    <a:pt x="260" y="397"/>
                  </a:cubicBezTo>
                  <a:cubicBezTo>
                    <a:pt x="262" y="398"/>
                    <a:pt x="263" y="398"/>
                    <a:pt x="265" y="398"/>
                  </a:cubicBezTo>
                  <a:cubicBezTo>
                    <a:pt x="264" y="399"/>
                    <a:pt x="261" y="398"/>
                    <a:pt x="260" y="398"/>
                  </a:cubicBezTo>
                  <a:close/>
                  <a:moveTo>
                    <a:pt x="265" y="50"/>
                  </a:moveTo>
                  <a:cubicBezTo>
                    <a:pt x="265" y="50"/>
                    <a:pt x="265" y="50"/>
                    <a:pt x="265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9" y="50"/>
                    <a:pt x="270" y="50"/>
                    <a:pt x="271" y="50"/>
                  </a:cubicBezTo>
                  <a:cubicBezTo>
                    <a:pt x="268" y="50"/>
                    <a:pt x="268" y="50"/>
                    <a:pt x="268" y="50"/>
                  </a:cubicBezTo>
                  <a:cubicBezTo>
                    <a:pt x="267" y="50"/>
                    <a:pt x="266" y="50"/>
                    <a:pt x="265" y="50"/>
                  </a:cubicBezTo>
                  <a:close/>
                  <a:moveTo>
                    <a:pt x="273" y="65"/>
                  </a:moveTo>
                  <a:cubicBezTo>
                    <a:pt x="271" y="65"/>
                    <a:pt x="271" y="65"/>
                    <a:pt x="271" y="65"/>
                  </a:cubicBezTo>
                  <a:cubicBezTo>
                    <a:pt x="273" y="64"/>
                    <a:pt x="273" y="64"/>
                    <a:pt x="273" y="64"/>
                  </a:cubicBezTo>
                  <a:lnTo>
                    <a:pt x="273" y="65"/>
                  </a:lnTo>
                  <a:close/>
                  <a:moveTo>
                    <a:pt x="284" y="21"/>
                  </a:moveTo>
                  <a:cubicBezTo>
                    <a:pt x="280" y="21"/>
                    <a:pt x="280" y="21"/>
                    <a:pt x="280" y="21"/>
                  </a:cubicBezTo>
                  <a:cubicBezTo>
                    <a:pt x="280" y="22"/>
                    <a:pt x="280" y="22"/>
                    <a:pt x="280" y="22"/>
                  </a:cubicBezTo>
                  <a:cubicBezTo>
                    <a:pt x="279" y="22"/>
                    <a:pt x="279" y="22"/>
                    <a:pt x="279" y="22"/>
                  </a:cubicBezTo>
                  <a:cubicBezTo>
                    <a:pt x="281" y="20"/>
                    <a:pt x="281" y="20"/>
                    <a:pt x="284" y="21"/>
                  </a:cubicBezTo>
                  <a:close/>
                  <a:moveTo>
                    <a:pt x="280" y="394"/>
                  </a:moveTo>
                  <a:cubicBezTo>
                    <a:pt x="282" y="394"/>
                    <a:pt x="282" y="394"/>
                    <a:pt x="282" y="394"/>
                  </a:cubicBezTo>
                  <a:cubicBezTo>
                    <a:pt x="283" y="395"/>
                    <a:pt x="283" y="395"/>
                    <a:pt x="283" y="395"/>
                  </a:cubicBezTo>
                  <a:lnTo>
                    <a:pt x="280" y="394"/>
                  </a:lnTo>
                  <a:close/>
                  <a:moveTo>
                    <a:pt x="284" y="45"/>
                  </a:moveTo>
                  <a:cubicBezTo>
                    <a:pt x="283" y="45"/>
                    <a:pt x="283" y="45"/>
                    <a:pt x="283" y="45"/>
                  </a:cubicBezTo>
                  <a:cubicBezTo>
                    <a:pt x="286" y="43"/>
                    <a:pt x="286" y="43"/>
                    <a:pt x="286" y="43"/>
                  </a:cubicBezTo>
                  <a:lnTo>
                    <a:pt x="284" y="45"/>
                  </a:lnTo>
                  <a:close/>
                  <a:moveTo>
                    <a:pt x="323" y="387"/>
                  </a:moveTo>
                  <a:cubicBezTo>
                    <a:pt x="320" y="388"/>
                    <a:pt x="320" y="388"/>
                    <a:pt x="320" y="388"/>
                  </a:cubicBezTo>
                  <a:cubicBezTo>
                    <a:pt x="319" y="388"/>
                    <a:pt x="319" y="388"/>
                    <a:pt x="319" y="388"/>
                  </a:cubicBezTo>
                  <a:lnTo>
                    <a:pt x="323" y="387"/>
                  </a:lnTo>
                  <a:close/>
                  <a:moveTo>
                    <a:pt x="313" y="385"/>
                  </a:moveTo>
                  <a:cubicBezTo>
                    <a:pt x="314" y="386"/>
                    <a:pt x="314" y="386"/>
                    <a:pt x="314" y="386"/>
                  </a:cubicBezTo>
                  <a:cubicBezTo>
                    <a:pt x="312" y="386"/>
                    <a:pt x="312" y="386"/>
                    <a:pt x="312" y="386"/>
                  </a:cubicBezTo>
                  <a:lnTo>
                    <a:pt x="313" y="385"/>
                  </a:lnTo>
                  <a:close/>
                  <a:moveTo>
                    <a:pt x="298" y="87"/>
                  </a:moveTo>
                  <a:cubicBezTo>
                    <a:pt x="298" y="88"/>
                    <a:pt x="298" y="88"/>
                    <a:pt x="298" y="88"/>
                  </a:cubicBezTo>
                  <a:cubicBezTo>
                    <a:pt x="297" y="87"/>
                    <a:pt x="297" y="87"/>
                    <a:pt x="297" y="87"/>
                  </a:cubicBezTo>
                  <a:cubicBezTo>
                    <a:pt x="296" y="87"/>
                    <a:pt x="296" y="87"/>
                    <a:pt x="295" y="87"/>
                  </a:cubicBezTo>
                  <a:cubicBezTo>
                    <a:pt x="297" y="87"/>
                    <a:pt x="297" y="87"/>
                    <a:pt x="297" y="87"/>
                  </a:cubicBezTo>
                  <a:lnTo>
                    <a:pt x="298" y="87"/>
                  </a:lnTo>
                  <a:close/>
                  <a:moveTo>
                    <a:pt x="291" y="62"/>
                  </a:moveTo>
                  <a:cubicBezTo>
                    <a:pt x="291" y="63"/>
                    <a:pt x="291" y="63"/>
                    <a:pt x="291" y="63"/>
                  </a:cubicBezTo>
                  <a:cubicBezTo>
                    <a:pt x="289" y="62"/>
                    <a:pt x="289" y="62"/>
                    <a:pt x="289" y="62"/>
                  </a:cubicBezTo>
                  <a:lnTo>
                    <a:pt x="291" y="62"/>
                  </a:lnTo>
                  <a:close/>
                  <a:moveTo>
                    <a:pt x="293" y="372"/>
                  </a:moveTo>
                  <a:cubicBezTo>
                    <a:pt x="292" y="372"/>
                    <a:pt x="292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1" y="372"/>
                    <a:pt x="291" y="372"/>
                    <a:pt x="291" y="372"/>
                  </a:cubicBezTo>
                  <a:cubicBezTo>
                    <a:pt x="290" y="372"/>
                    <a:pt x="290" y="372"/>
                    <a:pt x="290" y="372"/>
                  </a:cubicBezTo>
                  <a:cubicBezTo>
                    <a:pt x="290" y="372"/>
                    <a:pt x="291" y="371"/>
                    <a:pt x="291" y="371"/>
                  </a:cubicBezTo>
                  <a:cubicBezTo>
                    <a:pt x="291" y="371"/>
                    <a:pt x="291" y="371"/>
                    <a:pt x="291" y="371"/>
                  </a:cubicBezTo>
                  <a:cubicBezTo>
                    <a:pt x="292" y="370"/>
                    <a:pt x="292" y="369"/>
                    <a:pt x="294" y="369"/>
                  </a:cubicBezTo>
                  <a:cubicBezTo>
                    <a:pt x="294" y="370"/>
                    <a:pt x="294" y="371"/>
                    <a:pt x="293" y="372"/>
                  </a:cubicBezTo>
                  <a:close/>
                  <a:moveTo>
                    <a:pt x="298" y="370"/>
                  </a:moveTo>
                  <a:cubicBezTo>
                    <a:pt x="296" y="369"/>
                    <a:pt x="296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8"/>
                    <a:pt x="296" y="367"/>
                    <a:pt x="297" y="367"/>
                  </a:cubicBezTo>
                  <a:cubicBezTo>
                    <a:pt x="295" y="368"/>
                    <a:pt x="295" y="368"/>
                    <a:pt x="295" y="368"/>
                  </a:cubicBezTo>
                  <a:cubicBezTo>
                    <a:pt x="295" y="369"/>
                    <a:pt x="295" y="369"/>
                    <a:pt x="295" y="369"/>
                  </a:cubicBezTo>
                  <a:cubicBezTo>
                    <a:pt x="295" y="369"/>
                    <a:pt x="295" y="369"/>
                    <a:pt x="296" y="369"/>
                  </a:cubicBezTo>
                  <a:cubicBezTo>
                    <a:pt x="296" y="369"/>
                    <a:pt x="296" y="369"/>
                    <a:pt x="296" y="369"/>
                  </a:cubicBezTo>
                  <a:cubicBezTo>
                    <a:pt x="297" y="370"/>
                    <a:pt x="299" y="369"/>
                    <a:pt x="299" y="368"/>
                  </a:cubicBezTo>
                  <a:lnTo>
                    <a:pt x="298" y="370"/>
                  </a:lnTo>
                  <a:close/>
                  <a:moveTo>
                    <a:pt x="299" y="40"/>
                  </a:moveTo>
                  <a:cubicBezTo>
                    <a:pt x="300" y="39"/>
                    <a:pt x="301" y="38"/>
                    <a:pt x="303" y="39"/>
                  </a:cubicBezTo>
                  <a:cubicBezTo>
                    <a:pt x="302" y="39"/>
                    <a:pt x="298" y="40"/>
                    <a:pt x="299" y="40"/>
                  </a:cubicBezTo>
                  <a:close/>
                  <a:moveTo>
                    <a:pt x="300" y="388"/>
                  </a:moveTo>
                  <a:cubicBezTo>
                    <a:pt x="302" y="388"/>
                    <a:pt x="302" y="388"/>
                    <a:pt x="302" y="388"/>
                  </a:cubicBezTo>
                  <a:cubicBezTo>
                    <a:pt x="303" y="389"/>
                    <a:pt x="303" y="389"/>
                    <a:pt x="303" y="389"/>
                  </a:cubicBezTo>
                  <a:lnTo>
                    <a:pt x="300" y="388"/>
                  </a:lnTo>
                  <a:close/>
                  <a:moveTo>
                    <a:pt x="310" y="389"/>
                  </a:moveTo>
                  <a:cubicBezTo>
                    <a:pt x="309" y="390"/>
                    <a:pt x="309" y="390"/>
                    <a:pt x="309" y="390"/>
                  </a:cubicBezTo>
                  <a:cubicBezTo>
                    <a:pt x="308" y="389"/>
                    <a:pt x="308" y="389"/>
                    <a:pt x="308" y="389"/>
                  </a:cubicBezTo>
                  <a:cubicBezTo>
                    <a:pt x="307" y="389"/>
                    <a:pt x="309" y="387"/>
                    <a:pt x="310" y="389"/>
                  </a:cubicBezTo>
                  <a:close/>
                  <a:moveTo>
                    <a:pt x="308" y="380"/>
                  </a:move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9" y="380"/>
                    <a:pt x="308" y="379"/>
                  </a:cubicBezTo>
                  <a:cubicBezTo>
                    <a:pt x="310" y="379"/>
                    <a:pt x="310" y="379"/>
                    <a:pt x="310" y="379"/>
                  </a:cubicBezTo>
                  <a:cubicBezTo>
                    <a:pt x="310" y="380"/>
                    <a:pt x="310" y="380"/>
                    <a:pt x="309" y="381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8" y="380"/>
                    <a:pt x="308" y="380"/>
                    <a:pt x="308" y="380"/>
                  </a:cubicBezTo>
                  <a:cubicBezTo>
                    <a:pt x="305" y="379"/>
                    <a:pt x="302" y="380"/>
                    <a:pt x="300" y="378"/>
                  </a:cubicBezTo>
                  <a:cubicBezTo>
                    <a:pt x="303" y="379"/>
                    <a:pt x="305" y="378"/>
                    <a:pt x="308" y="380"/>
                  </a:cubicBezTo>
                  <a:close/>
                  <a:moveTo>
                    <a:pt x="304" y="371"/>
                  </a:moveTo>
                  <a:cubicBezTo>
                    <a:pt x="303" y="373"/>
                    <a:pt x="303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1" y="373"/>
                    <a:pt x="301" y="373"/>
                    <a:pt x="301" y="373"/>
                  </a:cubicBezTo>
                  <a:cubicBezTo>
                    <a:pt x="300" y="372"/>
                    <a:pt x="300" y="372"/>
                    <a:pt x="300" y="372"/>
                  </a:cubicBezTo>
                  <a:cubicBezTo>
                    <a:pt x="301" y="372"/>
                    <a:pt x="301" y="372"/>
                    <a:pt x="302" y="371"/>
                  </a:cubicBezTo>
                  <a:cubicBezTo>
                    <a:pt x="302" y="371"/>
                    <a:pt x="302" y="371"/>
                    <a:pt x="302" y="371"/>
                  </a:cubicBezTo>
                  <a:cubicBezTo>
                    <a:pt x="302" y="370"/>
                    <a:pt x="300" y="369"/>
                    <a:pt x="300" y="368"/>
                  </a:cubicBezTo>
                  <a:cubicBezTo>
                    <a:pt x="304" y="367"/>
                    <a:pt x="304" y="367"/>
                    <a:pt x="304" y="367"/>
                  </a:cubicBezTo>
                  <a:cubicBezTo>
                    <a:pt x="303" y="370"/>
                    <a:pt x="303" y="370"/>
                    <a:pt x="303" y="370"/>
                  </a:cubicBezTo>
                  <a:cubicBezTo>
                    <a:pt x="303" y="372"/>
                    <a:pt x="305" y="368"/>
                    <a:pt x="304" y="371"/>
                  </a:cubicBezTo>
                  <a:close/>
                  <a:moveTo>
                    <a:pt x="307" y="356"/>
                  </a:moveTo>
                  <a:cubicBezTo>
                    <a:pt x="307" y="356"/>
                    <a:pt x="307" y="356"/>
                    <a:pt x="307" y="356"/>
                  </a:cubicBezTo>
                  <a:cubicBezTo>
                    <a:pt x="308" y="357"/>
                    <a:pt x="309" y="356"/>
                    <a:pt x="310" y="356"/>
                  </a:cubicBezTo>
                  <a:lnTo>
                    <a:pt x="307" y="356"/>
                  </a:lnTo>
                  <a:close/>
                  <a:moveTo>
                    <a:pt x="347" y="67"/>
                  </a:moveTo>
                  <a:cubicBezTo>
                    <a:pt x="348" y="69"/>
                    <a:pt x="348" y="69"/>
                    <a:pt x="348" y="69"/>
                  </a:cubicBezTo>
                  <a:cubicBezTo>
                    <a:pt x="346" y="69"/>
                    <a:pt x="346" y="69"/>
                    <a:pt x="346" y="69"/>
                  </a:cubicBezTo>
                  <a:cubicBezTo>
                    <a:pt x="347" y="67"/>
                    <a:pt x="345" y="67"/>
                    <a:pt x="347" y="67"/>
                  </a:cubicBezTo>
                  <a:close/>
                  <a:moveTo>
                    <a:pt x="347" y="84"/>
                  </a:moveTo>
                  <a:cubicBezTo>
                    <a:pt x="346" y="84"/>
                    <a:pt x="346" y="84"/>
                    <a:pt x="346" y="84"/>
                  </a:cubicBezTo>
                  <a:cubicBezTo>
                    <a:pt x="346" y="84"/>
                    <a:pt x="345" y="84"/>
                    <a:pt x="344" y="83"/>
                  </a:cubicBezTo>
                  <a:cubicBezTo>
                    <a:pt x="345" y="84"/>
                    <a:pt x="345" y="84"/>
                    <a:pt x="346" y="84"/>
                  </a:cubicBezTo>
                  <a:cubicBezTo>
                    <a:pt x="347" y="84"/>
                    <a:pt x="347" y="83"/>
                    <a:pt x="347" y="84"/>
                  </a:cubicBezTo>
                  <a:close/>
                  <a:moveTo>
                    <a:pt x="344" y="353"/>
                  </a:moveTo>
                  <a:cubicBezTo>
                    <a:pt x="345" y="353"/>
                    <a:pt x="345" y="353"/>
                    <a:pt x="345" y="353"/>
                  </a:cubicBezTo>
                  <a:cubicBezTo>
                    <a:pt x="344" y="354"/>
                    <a:pt x="344" y="354"/>
                    <a:pt x="344" y="354"/>
                  </a:cubicBezTo>
                  <a:lnTo>
                    <a:pt x="344" y="353"/>
                  </a:lnTo>
                  <a:close/>
                  <a:moveTo>
                    <a:pt x="332" y="52"/>
                  </a:moveTo>
                  <a:cubicBezTo>
                    <a:pt x="332" y="54"/>
                    <a:pt x="332" y="54"/>
                    <a:pt x="332" y="54"/>
                  </a:cubicBezTo>
                  <a:cubicBezTo>
                    <a:pt x="331" y="52"/>
                    <a:pt x="331" y="52"/>
                    <a:pt x="331" y="52"/>
                  </a:cubicBezTo>
                  <a:lnTo>
                    <a:pt x="332" y="52"/>
                  </a:lnTo>
                  <a:close/>
                  <a:moveTo>
                    <a:pt x="328" y="50"/>
                  </a:moveTo>
                  <a:cubicBezTo>
                    <a:pt x="330" y="51"/>
                    <a:pt x="330" y="51"/>
                    <a:pt x="330" y="51"/>
                  </a:cubicBezTo>
                  <a:cubicBezTo>
                    <a:pt x="327" y="51"/>
                    <a:pt x="327" y="51"/>
                    <a:pt x="327" y="51"/>
                  </a:cubicBezTo>
                  <a:lnTo>
                    <a:pt x="328" y="50"/>
                  </a:lnTo>
                  <a:close/>
                  <a:moveTo>
                    <a:pt x="324" y="353"/>
                  </a:moveTo>
                  <a:cubicBezTo>
                    <a:pt x="327" y="354"/>
                    <a:pt x="327" y="354"/>
                    <a:pt x="327" y="354"/>
                  </a:cubicBezTo>
                  <a:cubicBezTo>
                    <a:pt x="324" y="354"/>
                    <a:pt x="324" y="354"/>
                    <a:pt x="324" y="354"/>
                  </a:cubicBezTo>
                  <a:lnTo>
                    <a:pt x="324" y="353"/>
                  </a:lnTo>
                  <a:close/>
                  <a:moveTo>
                    <a:pt x="323" y="64"/>
                  </a:moveTo>
                  <a:cubicBezTo>
                    <a:pt x="323" y="65"/>
                    <a:pt x="323" y="65"/>
                    <a:pt x="322" y="66"/>
                  </a:cubicBezTo>
                  <a:cubicBezTo>
                    <a:pt x="321" y="66"/>
                    <a:pt x="321" y="66"/>
                    <a:pt x="321" y="66"/>
                  </a:cubicBezTo>
                  <a:lnTo>
                    <a:pt x="323" y="64"/>
                  </a:lnTo>
                  <a:close/>
                  <a:moveTo>
                    <a:pt x="322" y="357"/>
                  </a:moveTo>
                  <a:cubicBezTo>
                    <a:pt x="321" y="358"/>
                    <a:pt x="319" y="357"/>
                    <a:pt x="319" y="356"/>
                  </a:cubicBezTo>
                  <a:cubicBezTo>
                    <a:pt x="320" y="356"/>
                    <a:pt x="321" y="356"/>
                    <a:pt x="322" y="357"/>
                  </a:cubicBezTo>
                  <a:close/>
                  <a:moveTo>
                    <a:pt x="320" y="351"/>
                  </a:moveTo>
                  <a:cubicBezTo>
                    <a:pt x="319" y="351"/>
                    <a:pt x="319" y="351"/>
                    <a:pt x="319" y="351"/>
                  </a:cubicBezTo>
                  <a:cubicBezTo>
                    <a:pt x="318" y="350"/>
                    <a:pt x="318" y="350"/>
                    <a:pt x="318" y="350"/>
                  </a:cubicBezTo>
                  <a:lnTo>
                    <a:pt x="320" y="351"/>
                  </a:lnTo>
                  <a:close/>
                  <a:moveTo>
                    <a:pt x="319" y="353"/>
                  </a:moveTo>
                  <a:cubicBezTo>
                    <a:pt x="319" y="354"/>
                    <a:pt x="319" y="354"/>
                    <a:pt x="319" y="354"/>
                  </a:cubicBezTo>
                  <a:cubicBezTo>
                    <a:pt x="317" y="354"/>
                    <a:pt x="317" y="354"/>
                    <a:pt x="317" y="354"/>
                  </a:cubicBezTo>
                  <a:cubicBezTo>
                    <a:pt x="318" y="353"/>
                    <a:pt x="318" y="353"/>
                    <a:pt x="319" y="353"/>
                  </a:cubicBezTo>
                  <a:close/>
                  <a:moveTo>
                    <a:pt x="315" y="359"/>
                  </a:moveTo>
                  <a:cubicBezTo>
                    <a:pt x="315" y="357"/>
                    <a:pt x="315" y="357"/>
                    <a:pt x="315" y="357"/>
                  </a:cubicBezTo>
                  <a:cubicBezTo>
                    <a:pt x="318" y="358"/>
                    <a:pt x="318" y="358"/>
                    <a:pt x="318" y="358"/>
                  </a:cubicBezTo>
                  <a:lnTo>
                    <a:pt x="315" y="359"/>
                  </a:lnTo>
                  <a:close/>
                  <a:moveTo>
                    <a:pt x="322" y="365"/>
                  </a:moveTo>
                  <a:cubicBezTo>
                    <a:pt x="322" y="365"/>
                    <a:pt x="322" y="365"/>
                    <a:pt x="322" y="365"/>
                  </a:cubicBezTo>
                  <a:cubicBezTo>
                    <a:pt x="321" y="362"/>
                    <a:pt x="318" y="367"/>
                    <a:pt x="318" y="363"/>
                  </a:cubicBezTo>
                  <a:cubicBezTo>
                    <a:pt x="321" y="362"/>
                    <a:pt x="321" y="365"/>
                    <a:pt x="322" y="365"/>
                  </a:cubicBezTo>
                  <a:cubicBezTo>
                    <a:pt x="324" y="365"/>
                    <a:pt x="324" y="365"/>
                    <a:pt x="324" y="365"/>
                  </a:cubicBezTo>
                  <a:cubicBezTo>
                    <a:pt x="323" y="366"/>
                    <a:pt x="323" y="366"/>
                    <a:pt x="322" y="365"/>
                  </a:cubicBezTo>
                  <a:close/>
                  <a:moveTo>
                    <a:pt x="322" y="362"/>
                  </a:moveTo>
                  <a:cubicBezTo>
                    <a:pt x="324" y="360"/>
                    <a:pt x="320" y="361"/>
                    <a:pt x="320" y="359"/>
                  </a:cubicBezTo>
                  <a:cubicBezTo>
                    <a:pt x="323" y="360"/>
                    <a:pt x="324" y="359"/>
                    <a:pt x="327" y="359"/>
                  </a:cubicBezTo>
                  <a:lnTo>
                    <a:pt x="322" y="362"/>
                  </a:lnTo>
                  <a:close/>
                  <a:moveTo>
                    <a:pt x="327" y="358"/>
                  </a:moveTo>
                  <a:cubicBezTo>
                    <a:pt x="327" y="355"/>
                    <a:pt x="325" y="357"/>
                    <a:pt x="323" y="356"/>
                  </a:cubicBezTo>
                  <a:cubicBezTo>
                    <a:pt x="326" y="355"/>
                    <a:pt x="328" y="356"/>
                    <a:pt x="331" y="356"/>
                  </a:cubicBezTo>
                  <a:cubicBezTo>
                    <a:pt x="331" y="357"/>
                    <a:pt x="331" y="357"/>
                    <a:pt x="332" y="358"/>
                  </a:cubicBezTo>
                  <a:lnTo>
                    <a:pt x="327" y="358"/>
                  </a:lnTo>
                  <a:close/>
                  <a:moveTo>
                    <a:pt x="329" y="359"/>
                  </a:moveTo>
                  <a:cubicBezTo>
                    <a:pt x="331" y="360"/>
                    <a:pt x="333" y="359"/>
                    <a:pt x="335" y="358"/>
                  </a:cubicBezTo>
                  <a:cubicBezTo>
                    <a:pt x="332" y="360"/>
                    <a:pt x="332" y="360"/>
                    <a:pt x="329" y="359"/>
                  </a:cubicBezTo>
                  <a:close/>
                  <a:moveTo>
                    <a:pt x="334" y="59"/>
                  </a:moveTo>
                  <a:cubicBezTo>
                    <a:pt x="335" y="58"/>
                    <a:pt x="335" y="58"/>
                    <a:pt x="335" y="58"/>
                  </a:cubicBezTo>
                  <a:cubicBezTo>
                    <a:pt x="337" y="59"/>
                    <a:pt x="337" y="59"/>
                    <a:pt x="337" y="59"/>
                  </a:cubicBezTo>
                  <a:lnTo>
                    <a:pt x="334" y="59"/>
                  </a:lnTo>
                  <a:close/>
                  <a:moveTo>
                    <a:pt x="335" y="356"/>
                  </a:moveTo>
                  <a:cubicBezTo>
                    <a:pt x="336" y="354"/>
                    <a:pt x="336" y="354"/>
                    <a:pt x="336" y="354"/>
                  </a:cubicBezTo>
                  <a:cubicBezTo>
                    <a:pt x="337" y="354"/>
                    <a:pt x="337" y="354"/>
                    <a:pt x="337" y="354"/>
                  </a:cubicBezTo>
                  <a:lnTo>
                    <a:pt x="335" y="356"/>
                  </a:lnTo>
                  <a:close/>
                  <a:moveTo>
                    <a:pt x="337" y="353"/>
                  </a:moveTo>
                  <a:cubicBezTo>
                    <a:pt x="336" y="353"/>
                    <a:pt x="336" y="353"/>
                    <a:pt x="336" y="353"/>
                  </a:cubicBezTo>
                  <a:cubicBezTo>
                    <a:pt x="336" y="352"/>
                    <a:pt x="337" y="351"/>
                    <a:pt x="337" y="353"/>
                  </a:cubicBezTo>
                  <a:close/>
                  <a:moveTo>
                    <a:pt x="337" y="63"/>
                  </a:moveTo>
                  <a:cubicBezTo>
                    <a:pt x="339" y="63"/>
                    <a:pt x="339" y="63"/>
                    <a:pt x="339" y="63"/>
                  </a:cubicBezTo>
                  <a:cubicBezTo>
                    <a:pt x="338" y="64"/>
                    <a:pt x="337" y="64"/>
                    <a:pt x="337" y="63"/>
                  </a:cubicBezTo>
                  <a:close/>
                  <a:moveTo>
                    <a:pt x="335" y="52"/>
                  </a:moveTo>
                  <a:cubicBezTo>
                    <a:pt x="334" y="52"/>
                    <a:pt x="336" y="52"/>
                    <a:pt x="337" y="50"/>
                  </a:cubicBezTo>
                  <a:cubicBezTo>
                    <a:pt x="339" y="51"/>
                    <a:pt x="340" y="51"/>
                    <a:pt x="342" y="52"/>
                  </a:cubicBezTo>
                  <a:cubicBezTo>
                    <a:pt x="340" y="54"/>
                    <a:pt x="337" y="51"/>
                    <a:pt x="335" y="52"/>
                  </a:cubicBezTo>
                  <a:close/>
                  <a:moveTo>
                    <a:pt x="340" y="107"/>
                  </a:moveTo>
                  <a:cubicBezTo>
                    <a:pt x="340" y="106"/>
                    <a:pt x="340" y="106"/>
                    <a:pt x="340" y="106"/>
                  </a:cubicBezTo>
                  <a:cubicBezTo>
                    <a:pt x="343" y="108"/>
                    <a:pt x="343" y="108"/>
                    <a:pt x="343" y="108"/>
                  </a:cubicBezTo>
                  <a:lnTo>
                    <a:pt x="340" y="107"/>
                  </a:lnTo>
                  <a:close/>
                  <a:moveTo>
                    <a:pt x="348" y="364"/>
                  </a:moveTo>
                  <a:cubicBezTo>
                    <a:pt x="349" y="363"/>
                    <a:pt x="346" y="363"/>
                    <a:pt x="346" y="362"/>
                  </a:cubicBezTo>
                  <a:cubicBezTo>
                    <a:pt x="345" y="363"/>
                    <a:pt x="344" y="363"/>
                    <a:pt x="343" y="363"/>
                  </a:cubicBezTo>
                  <a:cubicBezTo>
                    <a:pt x="344" y="360"/>
                    <a:pt x="347" y="363"/>
                    <a:pt x="349" y="364"/>
                  </a:cubicBezTo>
                  <a:cubicBezTo>
                    <a:pt x="348" y="364"/>
                    <a:pt x="348" y="364"/>
                    <a:pt x="348" y="364"/>
                  </a:cubicBezTo>
                  <a:close/>
                  <a:moveTo>
                    <a:pt x="354" y="63"/>
                  </a:moveTo>
                  <a:cubicBezTo>
                    <a:pt x="355" y="61"/>
                    <a:pt x="352" y="65"/>
                    <a:pt x="350" y="64"/>
                  </a:cubicBezTo>
                  <a:cubicBezTo>
                    <a:pt x="348" y="64"/>
                    <a:pt x="347" y="64"/>
                    <a:pt x="347" y="63"/>
                  </a:cubicBezTo>
                  <a:cubicBezTo>
                    <a:pt x="347" y="61"/>
                    <a:pt x="350" y="65"/>
                    <a:pt x="351" y="63"/>
                  </a:cubicBezTo>
                  <a:cubicBezTo>
                    <a:pt x="352" y="63"/>
                    <a:pt x="352" y="63"/>
                    <a:pt x="352" y="63"/>
                  </a:cubicBezTo>
                  <a:cubicBezTo>
                    <a:pt x="352" y="60"/>
                    <a:pt x="348" y="63"/>
                    <a:pt x="348" y="60"/>
                  </a:cubicBezTo>
                  <a:cubicBezTo>
                    <a:pt x="344" y="61"/>
                    <a:pt x="344" y="61"/>
                    <a:pt x="344" y="61"/>
                  </a:cubicBezTo>
                  <a:cubicBezTo>
                    <a:pt x="345" y="60"/>
                    <a:pt x="348" y="61"/>
                    <a:pt x="347" y="59"/>
                  </a:cubicBezTo>
                  <a:cubicBezTo>
                    <a:pt x="348" y="59"/>
                    <a:pt x="348" y="59"/>
                    <a:pt x="348" y="59"/>
                  </a:cubicBezTo>
                  <a:cubicBezTo>
                    <a:pt x="348" y="60"/>
                    <a:pt x="348" y="60"/>
                    <a:pt x="348" y="60"/>
                  </a:cubicBezTo>
                  <a:cubicBezTo>
                    <a:pt x="350" y="60"/>
                    <a:pt x="355" y="59"/>
                    <a:pt x="354" y="63"/>
                  </a:cubicBezTo>
                  <a:close/>
                  <a:moveTo>
                    <a:pt x="360" y="350"/>
                  </a:moveTo>
                  <a:cubicBezTo>
                    <a:pt x="363" y="350"/>
                    <a:pt x="363" y="350"/>
                    <a:pt x="363" y="350"/>
                  </a:cubicBezTo>
                  <a:cubicBezTo>
                    <a:pt x="361" y="351"/>
                    <a:pt x="360" y="352"/>
                    <a:pt x="360" y="350"/>
                  </a:cubicBezTo>
                  <a:close/>
                  <a:moveTo>
                    <a:pt x="364" y="195"/>
                  </a:moveTo>
                  <a:cubicBezTo>
                    <a:pt x="365" y="195"/>
                    <a:pt x="366" y="193"/>
                    <a:pt x="367" y="194"/>
                  </a:cubicBezTo>
                  <a:lnTo>
                    <a:pt x="364" y="195"/>
                  </a:lnTo>
                  <a:close/>
                  <a:moveTo>
                    <a:pt x="369" y="336"/>
                  </a:moveTo>
                  <a:cubicBezTo>
                    <a:pt x="369" y="336"/>
                    <a:pt x="371" y="336"/>
                    <a:pt x="371" y="336"/>
                  </a:cubicBezTo>
                  <a:lnTo>
                    <a:pt x="369" y="336"/>
                  </a:lnTo>
                  <a:close/>
                  <a:moveTo>
                    <a:pt x="379" y="171"/>
                  </a:moveTo>
                  <a:cubicBezTo>
                    <a:pt x="379" y="169"/>
                    <a:pt x="381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2" y="170"/>
                    <a:pt x="382" y="170"/>
                    <a:pt x="382" y="170"/>
                  </a:cubicBezTo>
                  <a:cubicBezTo>
                    <a:pt x="381" y="170"/>
                    <a:pt x="381" y="170"/>
                    <a:pt x="381" y="170"/>
                  </a:cubicBezTo>
                  <a:cubicBezTo>
                    <a:pt x="383" y="172"/>
                    <a:pt x="383" y="172"/>
                    <a:pt x="383" y="172"/>
                  </a:cubicBezTo>
                  <a:cubicBezTo>
                    <a:pt x="382" y="171"/>
                    <a:pt x="380" y="172"/>
                    <a:pt x="379" y="171"/>
                  </a:cubicBezTo>
                  <a:close/>
                  <a:moveTo>
                    <a:pt x="385" y="145"/>
                  </a:moveTo>
                  <a:cubicBezTo>
                    <a:pt x="386" y="145"/>
                    <a:pt x="386" y="145"/>
                    <a:pt x="386" y="145"/>
                  </a:cubicBezTo>
                  <a:cubicBezTo>
                    <a:pt x="386" y="144"/>
                    <a:pt x="386" y="144"/>
                    <a:pt x="386" y="144"/>
                  </a:cubicBezTo>
                  <a:cubicBezTo>
                    <a:pt x="386" y="145"/>
                    <a:pt x="386" y="145"/>
                    <a:pt x="386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5" y="145"/>
                    <a:pt x="385" y="145"/>
                  </a:cubicBezTo>
                  <a:cubicBezTo>
                    <a:pt x="385" y="145"/>
                    <a:pt x="384" y="145"/>
                    <a:pt x="385" y="145"/>
                  </a:cubicBezTo>
                  <a:close/>
                  <a:moveTo>
                    <a:pt x="385" y="170"/>
                  </a:moveTo>
                  <a:cubicBezTo>
                    <a:pt x="385" y="169"/>
                    <a:pt x="385" y="169"/>
                    <a:pt x="385" y="169"/>
                  </a:cubicBezTo>
                  <a:cubicBezTo>
                    <a:pt x="386" y="170"/>
                    <a:pt x="388" y="169"/>
                    <a:pt x="390" y="170"/>
                  </a:cubicBezTo>
                  <a:lnTo>
                    <a:pt x="385" y="170"/>
                  </a:lnTo>
                  <a:close/>
                  <a:moveTo>
                    <a:pt x="400" y="152"/>
                  </a:moveTo>
                  <a:cubicBezTo>
                    <a:pt x="399" y="152"/>
                    <a:pt x="399" y="152"/>
                    <a:pt x="399" y="152"/>
                  </a:cubicBezTo>
                  <a:cubicBezTo>
                    <a:pt x="401" y="151"/>
                    <a:pt x="401" y="151"/>
                    <a:pt x="401" y="151"/>
                  </a:cubicBezTo>
                  <a:lnTo>
                    <a:pt x="400" y="152"/>
                  </a:lnTo>
                  <a:close/>
                  <a:moveTo>
                    <a:pt x="415" y="293"/>
                  </a:moveTo>
                  <a:cubicBezTo>
                    <a:pt x="414" y="294"/>
                    <a:pt x="414" y="294"/>
                    <a:pt x="414" y="294"/>
                  </a:cubicBezTo>
                  <a:cubicBezTo>
                    <a:pt x="412" y="292"/>
                    <a:pt x="412" y="292"/>
                    <a:pt x="412" y="292"/>
                  </a:cubicBezTo>
                  <a:lnTo>
                    <a:pt x="415" y="2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" name="Freeform 3702"/>
            <p:cNvSpPr/>
            <p:nvPr/>
          </p:nvSpPr>
          <p:spPr bwMode="auto">
            <a:xfrm flipH="1">
              <a:off x="6026151" y="2836863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5" name="Freeform 3703"/>
            <p:cNvSpPr/>
            <p:nvPr/>
          </p:nvSpPr>
          <p:spPr bwMode="auto">
            <a:xfrm flipH="1">
              <a:off x="6091238" y="3033713"/>
              <a:ext cx="0" cy="1588"/>
            </a:xfrm>
            <a:custGeom>
              <a:gdLst>
                <a:gd name="T0" fmla="*/ 0 h 1"/>
                <a:gd name="T1" fmla="*/ 1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6" name="Freeform 3704"/>
            <p:cNvSpPr/>
            <p:nvPr/>
          </p:nvSpPr>
          <p:spPr bwMode="auto">
            <a:xfrm>
              <a:off x="6076951" y="29527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7" name="Rectangle 3705"/>
            <p:cNvSpPr>
              <a:spLocks noChangeArrowheads="1"/>
            </p:cNvSpPr>
            <p:nvPr/>
          </p:nvSpPr>
          <p:spPr bwMode="auto">
            <a:xfrm>
              <a:off x="5995988" y="2787651"/>
              <a:ext cx="1588" cy="15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8" name="Freeform 3706"/>
            <p:cNvSpPr/>
            <p:nvPr/>
          </p:nvSpPr>
          <p:spPr bwMode="auto">
            <a:xfrm>
              <a:off x="5754688" y="2725738"/>
              <a:ext cx="1588" cy="0"/>
            </a:xfrm>
            <a:custGeom>
              <a:gdLst>
                <a:gd name="T0" fmla="*/ 1 w 1"/>
                <a:gd name="T1" fmla="*/ 1 w 1"/>
                <a:gd name="T2" fmla="*/ 0 w 1"/>
                <a:gd name="T3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9" name="Freeform 3707"/>
            <p:cNvSpPr/>
            <p:nvPr/>
          </p:nvSpPr>
          <p:spPr bwMode="auto">
            <a:xfrm>
              <a:off x="5710238" y="2738438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0" name="Freeform 3708"/>
            <p:cNvSpPr/>
            <p:nvPr/>
          </p:nvSpPr>
          <p:spPr bwMode="auto">
            <a:xfrm>
              <a:off x="5726113" y="2717801"/>
              <a:ext cx="1588" cy="0"/>
            </a:xfrm>
            <a:custGeom>
              <a:gdLst>
                <a:gd name="T0" fmla="*/ 1 w 1"/>
                <a:gd name="T1" fmla="*/ 0 w 1"/>
                <a:gd name="T2" fmla="*/ 1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1" name="Freeform 3709"/>
            <p:cNvSpPr/>
            <p:nvPr/>
          </p:nvSpPr>
          <p:spPr bwMode="auto">
            <a:xfrm>
              <a:off x="5953126" y="2757488"/>
              <a:ext cx="4763" cy="0"/>
            </a:xfrm>
            <a:custGeom>
              <a:gdLst>
                <a:gd name="T0" fmla="*/ 3 w 3"/>
                <a:gd name="T1" fmla="*/ 0 w 3"/>
                <a:gd name="T2" fmla="*/ 2 w 3"/>
                <a:gd name="T3" fmla="*/ 3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cubicBezTo>
                    <a:pt x="3" y="0"/>
                    <a:pt x="1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2" name="Freeform 3710"/>
            <p:cNvSpPr/>
            <p:nvPr/>
          </p:nvSpPr>
          <p:spPr bwMode="auto">
            <a:xfrm>
              <a:off x="5868988" y="2708276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0 w 2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cubicBezTo>
                    <a:pt x="1" y="1"/>
                    <a:pt x="1" y="1"/>
                    <a:pt x="2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3" name="Freeform 3711"/>
            <p:cNvSpPr/>
            <p:nvPr/>
          </p:nvSpPr>
          <p:spPr bwMode="auto">
            <a:xfrm>
              <a:off x="5957888" y="2757488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" name="Freeform 3712"/>
            <p:cNvSpPr/>
            <p:nvPr/>
          </p:nvSpPr>
          <p:spPr bwMode="auto">
            <a:xfrm>
              <a:off x="5821363" y="2703513"/>
              <a:ext cx="4763" cy="3175"/>
            </a:xfrm>
            <a:custGeom>
              <a:gdLst>
                <a:gd name="T0" fmla="*/ 4 w 4"/>
                <a:gd name="T1" fmla="*/ 1 h 2"/>
                <a:gd name="T2" fmla="*/ 0 w 4"/>
                <a:gd name="T3" fmla="*/ 0 h 2"/>
                <a:gd name="T4" fmla="*/ 4 w 4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3" y="2"/>
                    <a:pt x="4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" name="Freeform 3713"/>
            <p:cNvSpPr/>
            <p:nvPr/>
          </p:nvSpPr>
          <p:spPr bwMode="auto">
            <a:xfrm flipH="1">
              <a:off x="5730876" y="2705101"/>
              <a:ext cx="0" cy="1588"/>
            </a:xfrm>
            <a:custGeom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" name="Freeform 3714"/>
            <p:cNvSpPr/>
            <p:nvPr/>
          </p:nvSpPr>
          <p:spPr bwMode="auto">
            <a:xfrm>
              <a:off x="5803901" y="2711451"/>
              <a:ext cx="6350" cy="1588"/>
            </a:xfrm>
            <a:custGeom>
              <a:gdLst>
                <a:gd name="T0" fmla="*/ 0 w 5"/>
                <a:gd name="T1" fmla="*/ 0 h 2"/>
                <a:gd name="T2" fmla="*/ 0 w 5"/>
                <a:gd name="T3" fmla="*/ 1 h 2"/>
                <a:gd name="T4" fmla="*/ 5 w 5"/>
                <a:gd name="T5" fmla="*/ 2 h 2"/>
                <a:gd name="T6" fmla="*/ 0 w 5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3" y="2"/>
                    <a:pt x="2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" name="Freeform 3715"/>
            <p:cNvSpPr/>
            <p:nvPr/>
          </p:nvSpPr>
          <p:spPr bwMode="auto">
            <a:xfrm>
              <a:off x="5729288" y="2732088"/>
              <a:ext cx="3175" cy="1588"/>
            </a:xfrm>
            <a:custGeom>
              <a:gdLst>
                <a:gd name="T0" fmla="*/ 1 w 3"/>
                <a:gd name="T1" fmla="*/ 1 h 1"/>
                <a:gd name="T2" fmla="*/ 3 w 3"/>
                <a:gd name="T3" fmla="*/ 0 h 1"/>
                <a:gd name="T4" fmla="*/ 1 w 3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cubicBezTo>
                    <a:pt x="2" y="1"/>
                    <a:pt x="3" y="1"/>
                    <a:pt x="3" y="0"/>
                  </a:cubicBezTo>
                  <a:cubicBezTo>
                    <a:pt x="2" y="0"/>
                    <a:pt x="0" y="1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" name="Freeform 3716"/>
            <p:cNvSpPr/>
            <p:nvPr/>
          </p:nvSpPr>
          <p:spPr bwMode="auto">
            <a:xfrm>
              <a:off x="5718176" y="2733676"/>
              <a:ext cx="1588" cy="1588"/>
            </a:xfrm>
            <a:custGeom>
              <a:gdLst>
                <a:gd name="T0" fmla="*/ 1 w 1"/>
                <a:gd name="T1" fmla="*/ 0 h 1"/>
                <a:gd name="T2" fmla="*/ 0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" name="Freeform 3717"/>
            <p:cNvSpPr/>
            <p:nvPr/>
          </p:nvSpPr>
          <p:spPr bwMode="auto">
            <a:xfrm>
              <a:off x="5638801" y="2749551"/>
              <a:ext cx="4763" cy="1588"/>
            </a:xfrm>
            <a:custGeom>
              <a:gdLst>
                <a:gd name="T0" fmla="*/ 0 w 4"/>
                <a:gd name="T1" fmla="*/ 2 h 2"/>
                <a:gd name="T2" fmla="*/ 4 w 4"/>
                <a:gd name="T3" fmla="*/ 1 h 2"/>
                <a:gd name="T4" fmla="*/ 0 w 4"/>
                <a:gd name="T5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0" y="2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1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" name="Freeform 3718"/>
            <p:cNvSpPr/>
            <p:nvPr/>
          </p:nvSpPr>
          <p:spPr bwMode="auto">
            <a:xfrm>
              <a:off x="6007101" y="281305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" name="Freeform 3719"/>
            <p:cNvSpPr/>
            <p:nvPr/>
          </p:nvSpPr>
          <p:spPr bwMode="auto">
            <a:xfrm>
              <a:off x="6002338" y="2811463"/>
              <a:ext cx="4763" cy="3175"/>
            </a:xfrm>
            <a:custGeom>
              <a:gdLst>
                <a:gd name="T0" fmla="*/ 3 w 3"/>
                <a:gd name="T1" fmla="*/ 1 h 2"/>
                <a:gd name="T2" fmla="*/ 1 w 3"/>
                <a:gd name="T3" fmla="*/ 0 h 2"/>
                <a:gd name="T4" fmla="*/ 3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1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2"/>
                    <a:pt x="2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" name="Freeform 3720"/>
            <p:cNvSpPr/>
            <p:nvPr/>
          </p:nvSpPr>
          <p:spPr bwMode="auto">
            <a:xfrm>
              <a:off x="6064251" y="2895601"/>
              <a:ext cx="1588" cy="0"/>
            </a:xfrm>
            <a:custGeom>
              <a:gdLst>
                <a:gd name="T0" fmla="*/ 0 w 1"/>
                <a:gd name="T1" fmla="*/ 1 w 1"/>
                <a:gd name="T2" fmla="*/ 0 w 1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3" name="Freeform 3721"/>
            <p:cNvSpPr/>
            <p:nvPr/>
          </p:nvSpPr>
          <p:spPr bwMode="auto">
            <a:xfrm>
              <a:off x="6194426" y="3036888"/>
              <a:ext cx="1588" cy="3175"/>
            </a:xfrm>
            <a:custGeom>
              <a:gdLst>
                <a:gd name="T0" fmla="*/ 0 w 1"/>
                <a:gd name="T1" fmla="*/ 1 h 2"/>
                <a:gd name="T2" fmla="*/ 0 w 1"/>
                <a:gd name="T3" fmla="*/ 2 h 2"/>
                <a:gd name="T4" fmla="*/ 1 w 1"/>
                <a:gd name="T5" fmla="*/ 2 h 2"/>
                <a:gd name="T6" fmla="*/ 1 w 1"/>
                <a:gd name="T7" fmla="*/ 1 h 2"/>
                <a:gd name="T8" fmla="*/ 0 w 1"/>
                <a:gd name="T9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" h="2">
                  <a:moveTo>
                    <a:pt x="0" y="1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" name="Freeform 3722"/>
            <p:cNvSpPr/>
            <p:nvPr/>
          </p:nvSpPr>
          <p:spPr bwMode="auto">
            <a:xfrm flipH="1">
              <a:off x="6091238" y="3043238"/>
              <a:ext cx="0" cy="0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" name="Freeform 3723"/>
            <p:cNvSpPr/>
            <p:nvPr/>
          </p:nvSpPr>
          <p:spPr bwMode="auto">
            <a:xfrm>
              <a:off x="6088063" y="3041651"/>
              <a:ext cx="3175" cy="3175"/>
            </a:xfrm>
            <a:custGeom>
              <a:gdLst>
                <a:gd name="T0" fmla="*/ 0 w 3"/>
                <a:gd name="T1" fmla="*/ 1 h 2"/>
                <a:gd name="T2" fmla="*/ 3 w 3"/>
                <a:gd name="T3" fmla="*/ 1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2" y="2"/>
                    <a:pt x="1" y="1"/>
                    <a:pt x="3" y="1"/>
                  </a:cubicBezTo>
                  <a:cubicBezTo>
                    <a:pt x="2" y="1"/>
                    <a:pt x="1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6" name="Freeform 3724"/>
            <p:cNvSpPr/>
            <p:nvPr/>
          </p:nvSpPr>
          <p:spPr bwMode="auto">
            <a:xfrm>
              <a:off x="6091238" y="3046413"/>
              <a:ext cx="3175" cy="1588"/>
            </a:xfrm>
            <a:custGeom>
              <a:gdLst>
                <a:gd name="T0" fmla="*/ 0 w 2"/>
                <a:gd name="T1" fmla="*/ 1 h 1"/>
                <a:gd name="T2" fmla="*/ 2 w 2"/>
                <a:gd name="T3" fmla="*/ 0 h 1"/>
                <a:gd name="T4" fmla="*/ 1 w 2"/>
                <a:gd name="T5" fmla="*/ 0 h 1"/>
                <a:gd name="T6" fmla="*/ 0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0" y="1"/>
                  </a:move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7" name="Freeform 3725"/>
            <p:cNvSpPr/>
            <p:nvPr/>
          </p:nvSpPr>
          <p:spPr bwMode="auto">
            <a:xfrm>
              <a:off x="6086476" y="3062288"/>
              <a:ext cx="3175" cy="1588"/>
            </a:xfrm>
            <a:custGeom>
              <a:gdLst>
                <a:gd name="T0" fmla="*/ 1 w 2"/>
                <a:gd name="T1" fmla="*/ 1 h 1"/>
                <a:gd name="T2" fmla="*/ 2 w 2"/>
                <a:gd name="T3" fmla="*/ 0 h 1"/>
                <a:gd name="T4" fmla="*/ 0 w 2"/>
                <a:gd name="T5" fmla="*/ 1 h 1"/>
                <a:gd name="T6" fmla="*/ 1 w 2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1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8" name="Freeform 3726"/>
            <p:cNvSpPr/>
            <p:nvPr/>
          </p:nvSpPr>
          <p:spPr bwMode="auto">
            <a:xfrm>
              <a:off x="6069013" y="3117851"/>
              <a:ext cx="7938" cy="1588"/>
            </a:xfrm>
            <a:custGeom>
              <a:gdLst>
                <a:gd name="T0" fmla="*/ 0 w 6"/>
                <a:gd name="T1" fmla="*/ 1 h 1"/>
                <a:gd name="T2" fmla="*/ 6 w 6"/>
                <a:gd name="T3" fmla="*/ 0 h 1"/>
                <a:gd name="T4" fmla="*/ 0 w 6"/>
                <a:gd name="T5" fmla="*/ 0 h 1"/>
                <a:gd name="T6" fmla="*/ 0 w 6"/>
                <a:gd name="T7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0" y="1"/>
                  </a:moveTo>
                  <a:cubicBezTo>
                    <a:pt x="2" y="0"/>
                    <a:pt x="4" y="1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9" name="Freeform 3727"/>
            <p:cNvSpPr/>
            <p:nvPr/>
          </p:nvSpPr>
          <p:spPr bwMode="auto">
            <a:xfrm>
              <a:off x="6053138" y="3144838"/>
              <a:ext cx="4763" cy="3175"/>
            </a:xfrm>
            <a:custGeom>
              <a:gdLst>
                <a:gd name="T0" fmla="*/ 0 w 3"/>
                <a:gd name="T1" fmla="*/ 1 h 2"/>
                <a:gd name="T2" fmla="*/ 3 w 3"/>
                <a:gd name="T3" fmla="*/ 0 h 2"/>
                <a:gd name="T4" fmla="*/ 0 w 3"/>
                <a:gd name="T5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1"/>
                  </a:moveTo>
                  <a:cubicBezTo>
                    <a:pt x="1" y="2"/>
                    <a:pt x="3" y="1"/>
                    <a:pt x="3" y="0"/>
                  </a:cubicBezTo>
                  <a:cubicBezTo>
                    <a:pt x="2" y="0"/>
                    <a:pt x="1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0" name="Freeform 3728"/>
            <p:cNvSpPr/>
            <p:nvPr/>
          </p:nvSpPr>
          <p:spPr bwMode="auto">
            <a:xfrm>
              <a:off x="6024563" y="3159126"/>
              <a:ext cx="4763" cy="1588"/>
            </a:xfrm>
            <a:custGeom>
              <a:gdLst>
                <a:gd name="T0" fmla="*/ 0 w 4"/>
                <a:gd name="T1" fmla="*/ 1 h 1"/>
                <a:gd name="T2" fmla="*/ 4 w 4"/>
                <a:gd name="T3" fmla="*/ 1 h 1"/>
                <a:gd name="T4" fmla="*/ 0 w 4"/>
                <a:gd name="T5" fmla="*/ 1 h 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0" y="1"/>
                  </a:moveTo>
                  <a:cubicBezTo>
                    <a:pt x="4" y="1"/>
                    <a:pt x="4" y="1"/>
                    <a:pt x="4" y="1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1" name="Freeform 3729"/>
            <p:cNvSpPr/>
            <p:nvPr/>
          </p:nvSpPr>
          <p:spPr bwMode="auto">
            <a:xfrm>
              <a:off x="6029326" y="3160713"/>
              <a:ext cx="3175" cy="0"/>
            </a:xfrm>
            <a:custGeom>
              <a:gdLst>
                <a:gd name="T0" fmla="*/ 2 w 2"/>
                <a:gd name="T1" fmla="*/ 0 w 2"/>
                <a:gd name="T2" fmla="*/ 2 w 2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2" name="Freeform 3730"/>
            <p:cNvSpPr/>
            <p:nvPr/>
          </p:nvSpPr>
          <p:spPr bwMode="auto">
            <a:xfrm>
              <a:off x="6038851" y="3173413"/>
              <a:ext cx="3175" cy="0"/>
            </a:xfrm>
            <a:custGeom>
              <a:gdLst>
                <a:gd name="T0" fmla="*/ 0 w 3"/>
                <a:gd name="T1" fmla="*/ 3 w 3"/>
                <a:gd name="T2" fmla="*/ 0 w 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3" name="Freeform 3731"/>
            <p:cNvSpPr/>
            <p:nvPr/>
          </p:nvSpPr>
          <p:spPr bwMode="auto">
            <a:xfrm flipH="1">
              <a:off x="6038851" y="3173413"/>
              <a:ext cx="0" cy="1588"/>
            </a:xfrm>
            <a:custGeom>
              <a:gdLst>
                <a:gd name="T0" fmla="*/ 0 h 1"/>
                <a:gd name="T1" fmla="*/ 0 h 1"/>
                <a:gd name="T2" fmla="*/ 0 h 1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4" name="Freeform 3732"/>
            <p:cNvSpPr/>
            <p:nvPr/>
          </p:nvSpPr>
          <p:spPr bwMode="auto">
            <a:xfrm>
              <a:off x="5942013" y="3222626"/>
              <a:ext cx="4763" cy="3175"/>
            </a:xfrm>
            <a:custGeom>
              <a:gdLst>
                <a:gd name="T0" fmla="*/ 0 w 3"/>
                <a:gd name="T1" fmla="*/ 0 h 2"/>
                <a:gd name="T2" fmla="*/ 3 w 3"/>
                <a:gd name="T3" fmla="*/ 2 h 2"/>
                <a:gd name="T4" fmla="*/ 1 w 3"/>
                <a:gd name="T5" fmla="*/ 0 h 2"/>
                <a:gd name="T6" fmla="*/ 0 w 3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0"/>
                  </a:moveTo>
                  <a:lnTo>
                    <a:pt x="3" y="2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" name="Freeform 3733"/>
            <p:cNvSpPr/>
            <p:nvPr/>
          </p:nvSpPr>
          <p:spPr bwMode="auto">
            <a:xfrm>
              <a:off x="5929313" y="3225801"/>
              <a:ext cx="6350" cy="3175"/>
            </a:xfrm>
            <a:custGeom>
              <a:gdLst>
                <a:gd name="T0" fmla="*/ 5 w 5"/>
                <a:gd name="T1" fmla="*/ 1 h 3"/>
                <a:gd name="T2" fmla="*/ 0 w 5"/>
                <a:gd name="T3" fmla="*/ 1 h 3"/>
                <a:gd name="T4" fmla="*/ 5 w 5"/>
                <a:gd name="T5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5" y="1"/>
                  </a:moveTo>
                  <a:cubicBezTo>
                    <a:pt x="4" y="1"/>
                    <a:pt x="2" y="0"/>
                    <a:pt x="0" y="1"/>
                  </a:cubicBezTo>
                  <a:cubicBezTo>
                    <a:pt x="2" y="3"/>
                    <a:pt x="4" y="1"/>
                    <a:pt x="5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6" name="Freeform 3734"/>
            <p:cNvSpPr/>
            <p:nvPr/>
          </p:nvSpPr>
          <p:spPr bwMode="auto">
            <a:xfrm>
              <a:off x="5938838" y="3240088"/>
              <a:ext cx="3175" cy="1588"/>
            </a:xfrm>
            <a:custGeom>
              <a:gdLst>
                <a:gd name="T0" fmla="*/ 0 w 2"/>
                <a:gd name="T1" fmla="*/ 0 h 2"/>
                <a:gd name="T2" fmla="*/ 0 w 2"/>
                <a:gd name="T3" fmla="*/ 1 h 2"/>
                <a:gd name="T4" fmla="*/ 2 w 2"/>
                <a:gd name="T5" fmla="*/ 1 h 2"/>
                <a:gd name="T6" fmla="*/ 0 w 2"/>
                <a:gd name="T7" fmla="*/ 0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2"/>
                    <a:pt x="2" y="1"/>
                  </a:cubicBezTo>
                  <a:cubicBezTo>
                    <a:pt x="2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7" name="Freeform 3735"/>
            <p:cNvSpPr/>
            <p:nvPr/>
          </p:nvSpPr>
          <p:spPr bwMode="auto">
            <a:xfrm>
              <a:off x="5765801" y="3265488"/>
              <a:ext cx="3175" cy="3175"/>
            </a:xfrm>
            <a:custGeom>
              <a:gdLst>
                <a:gd name="T0" fmla="*/ 0 w 3"/>
                <a:gd name="T1" fmla="*/ 1 h 3"/>
                <a:gd name="T2" fmla="*/ 2 w 3"/>
                <a:gd name="T3" fmla="*/ 3 h 3"/>
                <a:gd name="T4" fmla="*/ 3 w 3"/>
                <a:gd name="T5" fmla="*/ 1 h 3"/>
                <a:gd name="T6" fmla="*/ 0 w 3"/>
                <a:gd name="T7" fmla="*/ 1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2" y="3"/>
                    <a:pt x="2" y="3"/>
                    <a:pt x="2" y="3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1" y="0"/>
                    <a:pt x="1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9" name="矩形 228"/>
          <p:cNvSpPr/>
          <p:nvPr/>
        </p:nvSpPr>
        <p:spPr>
          <a:xfrm>
            <a:off x="8678980" y="3253892"/>
            <a:ext cx="2236510" cy="400110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送东阳马生序</a:t>
            </a:r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sz="20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0" name="直接连接符 229"/>
          <p:cNvCxnSpPr/>
          <p:nvPr/>
        </p:nvCxnSpPr>
        <p:spPr>
          <a:xfrm>
            <a:off x="8819405" y="3654002"/>
            <a:ext cx="2096085" cy="3754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矩形 234"/>
          <p:cNvSpPr/>
          <p:nvPr/>
        </p:nvSpPr>
        <p:spPr>
          <a:xfrm>
            <a:off x="2065591" y="1751624"/>
            <a:ext cx="1980029" cy="400110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鱼我所欲也</a:t>
            </a:r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sz="20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6" name="直接连接符 235"/>
          <p:cNvCxnSpPr/>
          <p:nvPr/>
        </p:nvCxnSpPr>
        <p:spPr>
          <a:xfrm>
            <a:off x="2065591" y="2264080"/>
            <a:ext cx="1769173" cy="1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8" name="矩形 237"/>
          <p:cNvSpPr/>
          <p:nvPr/>
        </p:nvSpPr>
        <p:spPr>
          <a:xfrm>
            <a:off x="2003681" y="4296486"/>
            <a:ext cx="2236510" cy="400110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唐雎不辱使命</a:t>
            </a:r>
            <a:r>
              <a:rPr lang="en-US" altLang="zh-CN" sz="2000">
                <a:solidFill>
                  <a:srgbClr val="8B120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sz="2000">
              <a:solidFill>
                <a:srgbClr val="8B120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9" name="直接连接符 238"/>
          <p:cNvCxnSpPr/>
          <p:nvPr/>
        </p:nvCxnSpPr>
        <p:spPr>
          <a:xfrm>
            <a:off x="2249279" y="4742104"/>
            <a:ext cx="1604188" cy="23294"/>
          </a:xfrm>
          <a:prstGeom prst="line">
            <a:avLst/>
          </a:prstGeom>
          <a:ln>
            <a:solidFill>
              <a:srgbClr val="8B12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7" name="组合 236"/>
          <p:cNvGrpSpPr/>
          <p:nvPr/>
        </p:nvGrpSpPr>
        <p:grpSpPr>
          <a:xfrm>
            <a:off x="5012299" y="2384096"/>
            <a:ext cx="2517776" cy="2391978"/>
            <a:chOff x="4953793" y="2690131"/>
            <a:chExt cx="1677761" cy="1677761"/>
          </a:xfrm>
        </p:grpSpPr>
        <p:sp>
          <p:nvSpPr>
            <p:cNvPr id="240" name="椭圆 239"/>
            <p:cNvSpPr/>
            <p:nvPr/>
          </p:nvSpPr>
          <p:spPr>
            <a:xfrm>
              <a:off x="4953793" y="2690131"/>
              <a:ext cx="1677761" cy="1677761"/>
            </a:xfrm>
            <a:prstGeom prst="ellipse">
              <a:avLst/>
            </a:prstGeom>
            <a:noFill/>
            <a:ln w="28575"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42" name="椭圆 241"/>
            <p:cNvSpPr/>
            <p:nvPr/>
          </p:nvSpPr>
          <p:spPr>
            <a:xfrm>
              <a:off x="5191804" y="2928143"/>
              <a:ext cx="1201739" cy="1201737"/>
            </a:xfrm>
            <a:prstGeom prst="ellipse">
              <a:avLst/>
            </a:prstGeom>
            <a:solidFill>
              <a:srgbClr val="8B1201"/>
            </a:solidFill>
            <a:ln>
              <a:solidFill>
                <a:srgbClr val="8B12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学习资源</a:t>
              </a:r>
              <a:endPara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>
    <p:wipe dir="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完成任务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871766" y="1639710"/>
            <a:ext cx="10672721" cy="4196645"/>
          </a:xfrm>
          <a:prstGeom prst="round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indent="457200" algn="ctr">
              <a:lnSpc>
                <a:spcPct val="150000"/>
              </a:lnSpc>
            </a:pPr>
            <a:r>
              <a:rPr lang="zh-CN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小贴士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endParaRPr lang="zh-CN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鱼我所欲也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孟子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中独立成篇的一小节，可以看作是孟子独白式的演说，教学中要把这篇文章当作“小论文”来读，分析其论点、论据和论证过程。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唐雎不辱使命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不是正史的传记，具有历史故事的传奇色彩，可以把它当作小说来读，教学重点要放在通过人物对话分析人物形象和性格上。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送东阳马生序</a:t>
            </a:r>
            <a:r>
              <a:rPr lang="en-US" altLang="zh-CN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是一篇赠序，作者讲述了自己求学的艰苦和所得，是一篇劝学之作。</a:t>
            </a:r>
            <a:endParaRPr lang="zh-CN" altLang="zh-CN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梳理思路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532015" y="1186089"/>
            <a:ext cx="10656916" cy="5148036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梳理思路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988" y="315685"/>
            <a:ext cx="6612024" cy="62266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u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/>
        </p:nvPicPr>
        <p:blipFill>
          <a:blip r:embed="rId2"/>
          <a:stretch>
            <a:fillRect/>
          </a:stretch>
        </p:blipFill>
        <p:spPr>
          <a:xfrm>
            <a:off x="866859" y="523876"/>
            <a:ext cx="10288821" cy="589170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梳理思路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41300" y="523875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41300" y="315686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66859" y="516235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明晰写法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729047" y="2676698"/>
          <a:ext cx="8877993" cy="3358344"/>
        </p:xfrm>
        <a:graphic>
          <a:graphicData uri="http://schemas.openxmlformats.org/drawingml/2006/table">
            <a:tbl>
              <a:tblPr firstRow="1" firstCol="1" bandRow="1"/>
              <a:tblGrid>
                <a:gridCol w="2309492"/>
                <a:gridCol w="3955413"/>
                <a:gridCol w="2613088"/>
              </a:tblGrid>
              <a:tr h="8395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篇目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对比示例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95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《鱼我所欲也》</a:t>
                      </a:r>
                      <a:endParaRPr lang="zh-CN" sz="24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95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《唐雎不辱使命》</a:t>
                      </a:r>
                      <a:endParaRPr lang="zh-CN" sz="24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95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《送东阳马生序》</a:t>
                      </a:r>
                      <a:endParaRPr lang="zh-CN" sz="2400" b="1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2324294" y="1618268"/>
            <a:ext cx="7310656" cy="4620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660" algn="ctr">
              <a:lnSpc>
                <a:spcPts val="2800"/>
              </a:lnSpc>
              <a:spcAft>
                <a:spcPct val="0"/>
              </a:spcAft>
            </a:pPr>
            <a:r>
              <a:rPr lang="zh-CN" altLang="zh-CN" sz="3200" b="1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学习任务单一——“对比”手法及作用</a:t>
            </a:r>
            <a:endParaRPr lang="zh-CN" altLang="zh-CN" sz="3200" kern="1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65478" y="490008"/>
            <a:ext cx="2235200" cy="454025"/>
          </a:xfrm>
          <a:prstGeom prst="rect">
            <a:avLst/>
          </a:prstGeom>
          <a:solidFill>
            <a:srgbClr val="8B12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365478" y="281819"/>
            <a:ext cx="11709400" cy="6226628"/>
          </a:xfrm>
          <a:prstGeom prst="rect">
            <a:avLst/>
          </a:prstGeom>
          <a:noFill/>
          <a:ln w="38100">
            <a:solidFill>
              <a:srgbClr val="8B12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991037" y="482368"/>
            <a:ext cx="163186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明晰写法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066430" y="1584401"/>
            <a:ext cx="6074740" cy="4620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660" algn="ctr">
              <a:lnSpc>
                <a:spcPts val="2800"/>
              </a:lnSpc>
              <a:spcAft>
                <a:spcPct val="0"/>
              </a:spcAft>
            </a:pPr>
            <a:r>
              <a:rPr lang="zh-CN" altLang="en-US" sz="3200" b="1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学习任务单二</a:t>
            </a:r>
            <a:r>
              <a:rPr lang="en-US" altLang="zh-CN" sz="3200" b="1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3200" b="1" kern="1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单篇写法特色</a:t>
            </a:r>
            <a:endParaRPr lang="zh-CN" altLang="zh-CN" sz="3200" kern="1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1238082" y="2476577"/>
          <a:ext cx="10457412" cy="3241788"/>
        </p:xfrm>
        <a:graphic>
          <a:graphicData uri="http://schemas.openxmlformats.org/drawingml/2006/table">
            <a:tbl>
              <a:tblPr firstRow="1" firstCol="1" bandRow="1"/>
              <a:tblGrid>
                <a:gridCol w="2632146"/>
                <a:gridCol w="2632146"/>
                <a:gridCol w="2632146"/>
                <a:gridCol w="2560974"/>
              </a:tblGrid>
              <a:tr h="8104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篇目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写法特色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举例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4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《鱼我所欲也》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小事说理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4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《唐雎不辱使命》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人物对话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4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《送东阳马生序》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细节描写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800"/>
                        </a:lnSpc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https://d.book118.com/725013020201011040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1"/>
  <p:tag name="KSO_WM_UNIT_COMPATIBLE" val="0"/>
  <p:tag name="KSO_WM_UNIT_DIAGRAM_ISNUMVISUAL" val="0"/>
  <p:tag name="KSO_WM_UNIT_DIAGRAM_ISREFERUNIT" val="0"/>
  <p:tag name="KSO_WM_UNIT_HIGHLIGHT" val="0"/>
  <p:tag name="KSO_WM_UNIT_ID" val="custom20201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毕业论文答辩"/>
  <p:tag name="KSO_WM_UNIT_TYPE" val="a"/>
  <p:tag name="KSO_WM_UNIT_VALUE" val="6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1"/>
  <p:tag name="KSO_WM_UNIT_COMPATIBLE" val="0"/>
  <p:tag name="KSO_WM_UNIT_DIAGRAM_ISNUMVISUAL" val="0"/>
  <p:tag name="KSO_WM_UNIT_DIAGRAM_ISREFERUNIT" val="0"/>
  <p:tag name="KSO_WM_UNIT_HIGHLIGHT" val="0"/>
  <p:tag name="KSO_WM_UNIT_ID" val="custom20201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副标题"/>
  <p:tag name="KSO_WM_UNIT_TYPE" val="b"/>
  <p:tag name="KSO_WM_UNIT_VALUE" val="19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425"/>
  <p:tag name="KSO_WM_UNIT_COMPATIBLE" val="1"/>
  <p:tag name="KSO_WM_UNIT_DIAGRAM_ISNUMVISUAL" val="0"/>
  <p:tag name="KSO_WM_UNIT_DIAGRAM_ISREFERUNIT" val="0"/>
  <p:tag name="KSO_WM_UNIT_HIGHLIGHT" val="0"/>
  <p:tag name="KSO_WM_UNIT_ID" val="custom20205425_6*e*1"/>
  <p:tag name="KSO_WM_UNIT_INDEX" val="1"/>
  <p:tag name="KSO_WM_UNIT_LAYERLEVEL" val="1"/>
  <p:tag name="KSO_WM_UNIT_NOCLEAR" val="0"/>
  <p:tag name="KSO_WM_UNIT_PRESET_TEXT" val="Part  01"/>
  <p:tag name="KSO_WM_UNIT_TYPE" val="e"/>
  <p:tag name="KSO_WM_UNIT_VALUE" val="5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425"/>
  <p:tag name="KSO_WM_UNIT_COMPATIBLE" val="0"/>
  <p:tag name="KSO_WM_UNIT_DIAGRAM_ISNUMVISUAL" val="0"/>
  <p:tag name="KSO_WM_UNIT_DIAGRAM_ISREFERUNIT" val="0"/>
  <p:tag name="KSO_WM_UNIT_HIGHLIGHT" val="0"/>
  <p:tag name="KSO_WM_UNIT_ID" val="custom20205425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  <p:tag name="KSO_WM_UNIT_VALUE" val="2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425"/>
  <p:tag name="KSO_WM_UNIT_COMPATIBLE" val="1"/>
  <p:tag name="KSO_WM_UNIT_DIAGRAM_ISNUMVISUAL" val="0"/>
  <p:tag name="KSO_WM_UNIT_DIAGRAM_ISREFERUNIT" val="0"/>
  <p:tag name="KSO_WM_UNIT_HIGHLIGHT" val="0"/>
  <p:tag name="KSO_WM_UNIT_ID" val="custom20205425_6*e*1"/>
  <p:tag name="KSO_WM_UNIT_INDEX" val="1"/>
  <p:tag name="KSO_WM_UNIT_LAYERLEVEL" val="1"/>
  <p:tag name="KSO_WM_UNIT_NOCLEAR" val="0"/>
  <p:tag name="KSO_WM_UNIT_PRESET_TEXT" val="Part  01"/>
  <p:tag name="KSO_WM_UNIT_TYPE" val="e"/>
  <p:tag name="KSO_WM_UNIT_VALUE" val="5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425"/>
  <p:tag name="KSO_WM_UNIT_COMPATIBLE" val="0"/>
  <p:tag name="KSO_WM_UNIT_DIAGRAM_ISNUMVISUAL" val="0"/>
  <p:tag name="KSO_WM_UNIT_DIAGRAM_ISREFERUNIT" val="0"/>
  <p:tag name="KSO_WM_UNIT_HIGHLIGHT" val="0"/>
  <p:tag name="KSO_WM_UNIT_ID" val="custom20205425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  <p:tag name="KSO_WM_UNIT_VALUE" val="26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中国风">
      <a:majorFont>
        <a:latin typeface="华文细黑"/>
        <a:ea typeface="方正清刻本悦宋简体"/>
        <a:cs typeface="Arial"/>
      </a:majorFont>
      <a:minorFont>
        <a:latin typeface="华文细黑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41">
      <vt:lpstr>Arial</vt:lpstr>
      <vt:lpstr>Calibri</vt:lpstr>
      <vt:lpstr>华文细黑</vt:lpstr>
      <vt:lpstr>方正清刻本悦宋简体</vt:lpstr>
      <vt:lpstr>幼圆</vt:lpstr>
      <vt:lpstr>微软雅黑</vt:lpstr>
      <vt:lpstr>华文新魏</vt:lpstr>
      <vt:lpstr>Calibri Light</vt:lpstr>
      <vt:lpstr>汉仪青云W</vt:lpstr>
      <vt:lpstr>微软雅黑 Light</vt:lpstr>
      <vt:lpstr>苏新诗柳楷简</vt:lpstr>
      <vt:lpstr>汉仪细中圆简</vt:lpstr>
      <vt:lpstr>字酷堂清楷体</vt:lpstr>
      <vt:lpstr>楷体</vt:lpstr>
      <vt:lpstr>Times New Roman</vt:lpstr>
      <vt:lpstr>黑体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2024-08-31T14:50:11.313</cp:lastPrinted>
  <dcterms:created xsi:type="dcterms:W3CDTF">2024-08-31T06:50:11Z</dcterms:created>
  <dcterms:modified xsi:type="dcterms:W3CDTF">2024-08-31T06:50:16Z</dcterms:modified>
</cp:coreProperties>
</file>