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6A3EC-E5A0-4D6C-A755-04E12E6B9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DB484-AC4B-4AB7-A7A9-F6E0223FA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77C33-D120-44A8-AC82-A1A8696E5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6354B-8715-40E9-BDBC-F73A04834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698AE8-D772-45EE-8A99-1E13F2D72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B7CFB8-5444-4765-A81D-6B1D1C14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C862C9-6494-4B37-802B-42EB2D25C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5789B-700C-461E-8773-47E690F53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D2D51-0063-4453-BE40-76F45CC60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48833-0F5B-48AB-A344-297D0C222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27897-F700-448B-9C2C-8052FAB75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132021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自然灾害防范培训电力系统的防灾措施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3384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电力系统自然灾害概述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电力系统防灾规划与设计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电力系统运行与调度防灾策略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电力系统设备与系统防灾技术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电力系统防灾实践与案例分析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https://d.book118.com/725013202122011103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2024-09-12T16:24:26.855</cp:lastPrinted>
  <dcterms:created xsi:type="dcterms:W3CDTF">2024-09-12T08:24:26Z</dcterms:created>
  <dcterms:modified xsi:type="dcterms:W3CDTF">2024-09-12T08:24:28Z</dcterms:modified>
</cp:coreProperties>
</file>