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178EF-EA59-4184-B8AC-EFC09152C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F10DF-4957-4322-B1F4-3C8C85E37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90381-96E3-48D2-BFEF-39D578A8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5B898-F705-4EA9-A643-34AA4AE4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720458-961C-492D-AF76-68A86F32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163C7-9EBF-4048-8A07-91FAA9C77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99A7CD-CA8F-49FE-B19D-5B762434A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52C5A-8F7E-4CDD-80B4-C2269092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D7130-1512-4F1D-A881-C752FE083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2C73A-8A22-46B4-88F2-C3C371128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DDA7C-48DE-4833-A916-F4470C2C0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22110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心理健康诚信主题班会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诚信在心理健康中的地位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心理健康问题的识别与应对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培养健康心理的方法与技巧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诚信在心理健康中的实践与应用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5" r="30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5" r="2388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03" r="26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职业规划与个人发展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通过职业规划，大学生可以更好地了解自己的兴趣、优势和潜力，从而在未来的职业生涯中发挥自己的长处，实现个人发展。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职业规划可以帮助大学生明确自己的职业方向和目标，从而有针对性地提升自己的能力和素质，实现个人价值的最大化。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职业规划与就业竞争力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有明确的职业规划的大学生更容易获得招聘者的青睐，提高就业竞争力。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在求职过程中，有职业规划的大学生能够更好地展示自己的优势和特长，以及对于未来职业发展的规划和期望，从而获得更好的就业机会。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通过职业规划，大学生可以更好地理解自己的人生目标和价值观，从而更好地实现自己的人生价值。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有明确的职业规划的大学生更容易找到自己的人生方向和目标，从而更好地实现自己的人生价值和社会价值。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职业规划与人生目标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诚信在心理健康中的地位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如果个体经常撒谎或言行不一致，他们可能无法真正了解自己的内心需求和情感状态，从而影响自我认知的准确性。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诚信对于自我认知至关重要，它影响个体对自身能力和价值的认识。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诚信是个体对自己行为和言辞的坦诚和一致性，它有助于个体形成正确的自我认知，了解自己的优点和不足，从而更好地发挥自己的潜力。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缺乏诚信可能导致自我认知的扭曲，影响个体的自尊和自信心。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诚信与自我认知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11711" y="2857500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08618" y="3289935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诚信与情绪管理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诚信对于情绪管理具有积极的影响，它帮助个体更好地应对负面情绪。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如果个体经常隐瞒或否认自己的情绪，他们可能无法正确认识和处理自己的情绪，导致情绪积累和爆发，影响心理健康。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缺乏诚信可能导致情绪管理的困难，使个体难以有效应对负面情绪。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诚信的人在面对挫折和困难时更能够坦然面对，不轻易逃避或否认自己的情绪，这有助于他们更好地理解和处理负面情绪，减少情绪的困扰。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诚信是建立良好人际关系的基础，它有助于建立互信和长久的友谊。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缺乏诚信可能破坏人际关系，导致信任危机和人际关系的疏离。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如果个体在人际交往中经常撒谎或隐瞒事实，他们将失去他人的信任和尊重，破坏人际关系的基础。这可能导致人际关系的疏离和紧张，对个体的心理健康产生负面影响。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诚信的人在人际交往中更能够赢得他人的信任和尊重，因为他们言行一致，让人感到可靠和值得信赖。这样的品质有助于建立稳定和健康的人际关系。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诚信与人际关系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心理健康问题的识别与应对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https://d.book118.com/725022110002011121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2024-09-23T17:53:36.691</cp:lastPrinted>
  <dcterms:created xsi:type="dcterms:W3CDTF">2024-09-23T09:53:36Z</dcterms:created>
  <dcterms:modified xsi:type="dcterms:W3CDTF">2024-09-23T09:53:38Z</dcterms:modified>
</cp:coreProperties>
</file>