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B6289-860D-4649-98D5-EAEF555FD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4526E-E73B-4363-BE31-7CAE2098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3A773-A1DD-416D-B204-67A57B290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D785F-BDFA-4181-A6E3-1B0EC11BC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638A0-EDBA-4C32-8EB5-79293D202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767E6A-8B75-4365-9D22-4D6F59B02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E0502-8882-4147-88C2-C3D72F0BC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838D4-B81B-4165-8C8A-3ECE7932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0173B-C9A6-41F6-A4A4-D7041FD8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0545-B7FA-4782-BA9A-79CCE4C64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BC52F-2B3D-4938-A83C-74C949824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23224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库存分析与控制-第三章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需求预测与订单处理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安全库存设置与调整策略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多品种小批量生产模式下的库存管理挑战与对策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供应链环境下的库存管理优化方向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库存是企业生产经营的重要组成部分，对于保障生产连续性、稳定供应链、平衡供需关系、应对市场变化等方面具有重要作用。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可分为商品库存和制造业库存。商品库存主要是指为了销售而购入的物资，而制造业库存则包括原材料、半成品和产成品等。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按生产过程分类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可分为原材料库存、在制品库存和成品库存。原材料库存是指用于生产过程的原材料和零部件，在制品库存是指处于加工过程中的半成品，成品库存则是已经完成生产过程并等待销售的产品。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按库存目的分类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周转库存、安全库存、调节库存和在途库存。周转库存是为了满足日常销售或生产需要而建立的库存，安全库存是为了应对不确定性因素而建立的额外库存，调节库存则是为了平衡供需关系而建立的库存，在途库存则是指正在运输过程中的物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0" r="262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指企业为补充库存而订货时发生的各种费用，包括订货手续费、运输费、检验费等。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指企业购买物资时所支付的货款，包括物资的价格、运费、关税等。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指企业在储存物资过程中所发生的费用，包括仓库租金、保管费、保险费、存货占用资金利息等。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指由于库存不足而导致的生产和销售中断所造成的损失，包括停工待料损失、延迟交货损失、销售机会损失等。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需求预测与订单处理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通过市场调研，了解消费者需求、竞争对手情况，结合专家意见进行需求预测。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识别影响需求的因素，建立因果关系模型，预测未来需求。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应用机器学习算法（如线性回归、决策树、神经网络等）对历史数据进行训练，预测未来需求。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通过引入自动化设备和系统，减少人工干预，提高订单处理速度和准确性。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自动化订单处理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优化订单分配策略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强化异常订单管理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根据订单属性、仓库库存、配送路线等信息，制定合理的订单分配策略，提高配送效率。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建立异常订单识别和处理机制，及时处理配送延误、退货等问题，提高客户满意度。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应用人工智能、大数据等技术，对订单数据进行深度挖掘和分析，发现潜在问题并优化处理流程。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简要介绍该企业的行业地位、产品特点、销售模式等背景信息。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提出针对该企业订单处理流程的优化措施（如自动化订单处理、优化订单分配策略等），并阐述实施后的效果。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订单处理流程优化措施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详细阐述该企业采用的需求预测方法（如时间序列分析、市场调研等），以及取得的预测效果。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分析该企业当前订单处理流程的现状，指出存在的问题和挑战。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订单处理流程现状及挑战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案例分析：某企业需求预测与订单处理实践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根据库存物品的价值、重要性等因素将其分为A、B、C三类，针对不同类别采取相应的管理措施。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ABC分类法在库存管理中的应用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对A类物品进行重点管理，严格控制库存；对B类物品进行次重点管理，适当控制库存；对C类物品进行一般管理，简化库存控制程序。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ABC分类法的优缺点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优点包括突出重点、提高效率；缺点可能包括过于简化分类、忽视某些重要细节。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ABC分类法在库存管理中的应用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定量订货模型原理及实施步骤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优点包括降低库存成本、提高资金周转率；缺点可能包括增加订货次数和运输成本、不适用于变化较大的需求情况。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定量订货模型的优缺点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当库存量下降到预定的最低库存量（订货点）时，按规定数量（一般以经济批量EOQ为标准）进行订货补充的一种库存管理方式。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定量订货模型原理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确定订货点和订货批量；进行库存盘点；检查库存量；发出订货；收货入库；盘点库存并反馈订货信息。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https://d.book118.com/725023224100011112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2024-09-18T11:11:37.111</cp:lastPrinted>
  <dcterms:created xsi:type="dcterms:W3CDTF">2024-09-18T03:11:37Z</dcterms:created>
  <dcterms:modified xsi:type="dcterms:W3CDTF">2024-09-18T03:11:39Z</dcterms:modified>
</cp:coreProperties>
</file>