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2BBC8-5AFA-4FC1-B657-3AE393C40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86200-D8EF-405B-B993-721445D3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E18D9-5C93-4EE3-A3B7-D23D07CD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206CF-6BAB-4E9A-B2A1-24F6017EA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A9F8C-8418-4797-B761-87EE4939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C66D5-9769-4C54-BA23-2101EF106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63C00-1F2E-41BE-9B6D-66FDAE2F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1EB94-AE59-47DB-8979-6DAC739F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7BF4E-546D-4891-9E44-447B1651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8CBF9-8D5B-40D9-B5B5-05E0FA53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035E7-D34C-4E41-A31B-7CA219777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31004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《管理学原理与方法》ppt课件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管理学基本理论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管理创新与未来发展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管理学涉及的领域广泛，包括组织行为学、战略管理、人力资源管理、财务管理等。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管理学是一门研究组织、领导、控制和协调等管理活动的学科，旨在提高组织效率和实现组织目标。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管理学是现代社会中不可或缺的一门学科，它对于组织的发展和成功至关重要。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有效的管理能够提高组织的生产效率、降低成本、增强员工的工作满意度和忠诚度，从而提升组织的竞争力。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管理学的发展经历了古典管理理论、行为科学理论、系统理论、战略管理理论等多个阶段。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古典管理理论强调科学管理、组织结构和分工；行为科学理论关注人的行为和人际关系；系统理论将组织视为一个系统，强调整体性和相互依赖性；战略管理理论则强调组织的长期发展和竞争优势。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将组织划分为不同的职能部门，各司其职，以提高管理效率。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泰勒的科学管理理论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科学地研究和标准化工作流程，以提高生产效率。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福特制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通过采用标准化、专业化的生产方式，实现大规模、高效率的生产。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关注员工的社会需求和人际关系，通过满足这些需求来提高生产效率。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人际关系学说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人类需求层次理论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双因素理论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提出人类有五个基本需求层次，管理者应关注员工的需求并满足他们。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将影响员工满意度的因素分为保健因素和激励因素，管理者应关注激励因素。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将组织视为一个系统，强调各组成部分之间的相互关系和协同作用。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关注组织如何适应外部环境，制定和实施战略以实现组织目标。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强调知识的获取、存储、共享和创新，以提高组织的竞争力和创新能力。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https://d.book118.com/725031004104011101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2024-09-09T14:40:20.708</cp:lastPrinted>
  <dcterms:created xsi:type="dcterms:W3CDTF">2024-09-09T06:40:20Z</dcterms:created>
  <dcterms:modified xsi:type="dcterms:W3CDTF">2024-09-09T06:40:22Z</dcterms:modified>
</cp:coreProperties>
</file>