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36CC7-E3DE-4036-B005-75B017A4E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652B5-1C9F-487B-80E7-CC3BF53B9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00F11-9437-4664-B5D5-CC9EAE86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91A79-B392-4119-9F07-5388571B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A8659-DA0D-4607-B128-DAA83345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A8D97-688C-4C4C-8D60-745512158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30CCA-6E44-443C-A57A-2C9F38537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F1CEB-D359-4483-AE67-5AAF1AC6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7FAB3-AFD4-4E84-9A75-320D660A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4D23-AD14-48FD-8650-C963F4CE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395A5-2B33-469F-B372-1AD5F3B7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31034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拓展基层管理者的管控能力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基层管理者角色认知与定位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领导力培养与影响力提升途径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持续改进与自我发展规划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基层管理者角色认知与定位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基层管理者是企业中直接负责一线员工和日常运营活动的监督、协调和指导的管理人员。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包括组织、计划、指挥、协调、控制等，确保一线工作的顺利进行和目标的达成。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角色定义及职责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7" b="1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基层管理者是企业高层与一线员工之间的桥梁，负责将高层的战略和计划转化为具体的行动方案。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他们是企业战略执行的关键力量，同时也是一线员工反馈问题和建议的重要渠道。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基层管理者在企业中重要性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执行与反馈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承上启下作用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04" b="5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78" b="62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正确认识和评估自身能力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基层管理者需要清晰认识自己的优点和不足，明确自身在企业和团队中的定位。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通过定期的自我评估和接受上级、同事、下属的360度反馈，了解自身在管理能力、专业技能、人际交往等方面的实际水平。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根据评估结果，制定个人发展计划，通过培训、学习、实践等方式不断提升自身能力。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通过组织团建活动、加强成员间的交流与合作，培养团队成员间的默契与信任，提高团队协作能力。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建立有效反馈机制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定期评估团队绩效，给予成员及时、具体的反馈，帮助团队成员了解自身优缺点，促进个人与团队的共同成长。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明确团队目标与分工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设立清晰、可衡量的团队目标，并根据成员特长进行合理分工，确保每个成员都能充分发挥自身优势。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组建高效协作团队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为员工设定具有挑战性的目标，激发其工作热情和动力，鼓励员工不断突破自我。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设定挑战性目标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关注员工个人发展，提供培训、晋升机会等成长资源，帮助员工提升技能和能力，增强自信心和归属感。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提供成长机会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通过设立奖金、表彰等激励措施，对员工的优秀表现给予及时肯定和鼓励，激发员工的创造力和创新精神。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激发员工积极性与创造力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定期召开团队会议、设立内部论坛等沟通平台，为员工提供一个自由、畅通的交流环境。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鼓励员工提出建设性意见和建议，以开放、包容的心态倾听员工声音，促进企业内部的信息交流与共享。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培养信任文化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通过诚信、公正的管理行为，树立企业良好形象，在员工间建立信任关系，形成积极向上的企业氛围。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41" r="149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建立良好沟通氛围和信任关系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时间管理与工作效率提升方法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根据工作优先级和紧急程度，合理规划每项任务的时间，确保重要工作得到优先处理。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制定明确的工作计划和时间表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根据工作需求和团队成员的能力特长，合理分配人力、物力和财力资源，确保资源的有效利用。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对于不重要或超出自身职责范围的任务，学会拒绝或委托给他人，避免时间和精力的浪费。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学会拒绝和委托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有效规划时间和资源分配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590" b="45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运用信息技术和智能化工具，如项目管理软件、在线协作平台等，提高工作效率和准确性。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制定清晰的工作目标和计划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明确工作目标和步骤，制定详细的工作计划，确保工作有条不紊地进行。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提高团队沟通和协作能力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加强与团队成员的沟通和协作，建立良好的工作关系，提高工作效率和执行力。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提高工作效率和执行力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https://d.book118.com/725031034100011104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2024-09-13T22:09:34.451</cp:lastPrinted>
  <dcterms:created xsi:type="dcterms:W3CDTF">2024-09-13T14:09:34Z</dcterms:created>
  <dcterms:modified xsi:type="dcterms:W3CDTF">2024-09-13T14:09:36Z</dcterms:modified>
</cp:coreProperties>
</file>