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54223-9032-42DF-9794-A9139809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0BF33-2500-4CD9-82AE-B45D353C8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49322-61F4-46C6-8E1D-C4F2204D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A4965-E0BB-4576-AB71-0FA3D87A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7E57A-DC4A-41E2-84B4-C9862A2ED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09B78-3AE7-4830-8C6D-5119D7DC0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9F345-12EF-42DD-ACBD-C9DFACAE4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DE792-4F10-4D72-8126-1CFF758E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546B9-4C05-4257-944F-2B2D325C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2B8BD-D877-4ED9-9723-A70FC8088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B73B-DAC6-43BB-85D6-5E692589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321011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中医科普护理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中医饮食护理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器官、组织、系统之间相互联系、相互制约。在护理过程中，需要全面考虑患者的生理、心理、社会等方面的状况，采取综合性的护理措施，以达到全面调理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整体观念还体现在对病因、病理的认识上，认为人体内部和外部环境是相互联系、相互影响的，因此需要综合考虑气候、地理、环境等因素对人体的影响，以便更好地制定护理方案。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辨证施护是中医护理的又一重要原则，它强调根据患者的具体病情和体质状况，采取个性化的护理措施。通过对患者的望、闻、问、切四诊进行综合分析，判断其证候类型，制定针对性的护理方案。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要求护理人员具备扎实的中医理论基础和临床经验，能够准确判断患者的证候类型，并根据不同证候的特点采取相应的护理措施。同时，还需要根据病情的变化及时调整护理方案，以适应患者病情发展的需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是中医护理的重要理念之一，它强调在疾病未发生之前采取积极的预防措施，以减少疾病的发生和复发。中医认为“治未病”是最高境界的医学，因此提倡通过饮食调理、运动锻炼、情志调节等手段来增强体质，提高免疫力，预防疾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的理念还体现在对疾病的早期干预上。中医认为早期治疗是治愈疾病的关键，因此提倡在疾病初期采取积极的治疗和护理措施，以防止病情恶化。在护理过程中，需要密切观察患者的病情变化，及时发现并处理异常情况，以保障患者的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通过刺激穴位，调和气血，达到治疗疾病的目的。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针灸护理是中医护理中的一种重要手段，通过针刺或艾灸刺激人体穴位，调和气血，平衡阴阳，从而达到治疗疾病的目的。针灸护理具有操作简便、疗效显著、副作用小的特点，广泛应用于各种疾病的康复治疗。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通过手法按摩，舒缓肌肉疲劳和疼痛，促进气血流通。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中医护理中的一种重要手段，通过手法按摩，舒缓肌肉疲劳和疼痛，促进气血流通，调节人体的生理功能。推拿护理具有操作简便、安全有效的特点，对于缓解肌肉疲劳、改善睡眠质量等有很好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通过负压吸引，刺激穴位和肌肉，促进气血流通和舒缓疼痛。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中的一种重要手段，通过负压吸引的方式，使罐具吸附在皮肤上，刺激穴位和肌肉，促进气血流通和舒缓疼痛。拔罐护理具有操作简便、疗效显著的特点，对于缓解肌肉疲劳、改善局部血液循环等有很好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通过内服或外用中药，调理身体机能，治疗疾病。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中药护理是中医护理中的一种重要手段，通过内服或外用中药，调理身体机能，治疗疾病。中药护理具有个性化、整体性的特点，能够全面调理身体机能，改善亚健康状态，预防和治疗各种疾病。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中医饮食护理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https://d.book118.com/725032101121011043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2024-09-05T03:02:38.485</cp:lastPrinted>
  <dcterms:created xsi:type="dcterms:W3CDTF">2024-09-04T19:02:38Z</dcterms:created>
  <dcterms:modified xsi:type="dcterms:W3CDTF">2024-09-04T19:02:40Z</dcterms:modified>
</cp:coreProperties>
</file>