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B1D54-0F9F-4C83-93CC-12B227D52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60D6D-9B98-40F4-B965-19EA06DBD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A24C2-B4AD-4E6D-98C8-CB9C98328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AF6C3F-0F77-4F05-9B5D-46166691F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8057E0-0F9C-4DFB-AC0A-023B078DD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17A09A-596B-40F2-8909-7DD31BAB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38B93-E257-4134-8BDF-C136E0242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677BE6-4120-4B25-8D7D-D5CCA96B9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73902E-4E39-4A0F-8A0B-CBA6A6E0E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4ADBA3-661F-4DA7-B355-F28E34A35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A7936-2E14-41A1-BF04-79AAF550D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03304033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传染病防控培训保护师生健康塑造学校形象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传染病基础知识普及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学校环境卫生管理要求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个人防护措施指导与培训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应急预案制定及演练实施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总结回顾与展望未来工作方向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传染病防控背景与意义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40" r="8840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全球范围内，传染病频发，如流感、新冠肺炎等，对人类社会造成巨大威胁。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病原体变异迅速，防控难度加大，需要不断更新防控策略。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全球化进程加速，国际间人员流动频繁，传染病跨国传播风险增加。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当前传染病流行现状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学校是人员密集场所，学生之间接触频繁，容易造成传染病传播。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学生免疫力相对较弱，容易受到病原体侵袭。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学校是学生学习、生活的重要场所，传染病防控工作关系到学生的身心健康和学业发展。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学校作为防控重点场所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通过有效的传染病防控措施，降低师生感染风险，保障师生身体健康。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提高学校应对突发公共卫生事件的能力，维护正常教学秩序。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展示学校对师生健康的关注和重视，提升学校社会形象和声誉。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保护师生健康，塑造学校形象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传染病基础知识普及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消化道传染病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血液及性传播疾病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虫媒及动物源性传染病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常见传染病类型及特点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如艾滋病、乙肝、丙肝等，通过血液、精液等体液传播，症状因疾病不同而异。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如痢疾、霍乱、病毒性肝炎等，通过食物、水或接触传播，症状包括恶心、呕吐、腹泻等。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如流感、麻疹、水痘等，通过飞沫传播，症状包括发热、咳嗽、呼吸困难等。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如疟疾、登革热、狂犬病等，通过蚊虫叮咬或动物接触传播，症状包括发热、头痛、皮疹等。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呼吸道传染病预防措施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消化道传染病预防措施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血液及性传播疾病预防措施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虫媒及动物源性传染病预防措施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传播途径与预防措施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保持室内空气流通，避免去人群密集场所，佩戴口罩等。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注意饮食卫生，不喝生水，不吃未煮熟的食物等。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避免不安全注射、输血和性行为，使用安全套等。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避免蚊虫叮咬，不接触野生动物，及时接种疫苗等。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建立完善的监测机制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学校应建立传染病监测机制，定期对师生进行健康检查，及时发现潜在病例。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培训师生识别症状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学校应组织师生学习常见传染病的症状和识别方法，以便及时发现并报告疑似病例。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及时报告与处理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一旦发现疑似病例，学校应立即向相关部门报告，并配合专业机构进行调查和处理，防止疫情扩散。同时，学校还应加强宣传教育，提高师生对传染病的认识和防范意识。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早期识别与报告制度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学校环境卫生管理要求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7" r="269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制定定期清扫计划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整治卫生死角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确保校园公共区域，如操场、道路、绿化带等，定期进行清扫保洁。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实施垃圾分类制度，设置分类垃圾桶，引导师生正确投放垃圾，并及时进行垃圾清运和处理。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加强对校园内卫生死角的整治，如墙角、屋檐、水沟等，防止垃圾堆积和病菌滋生。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校园环境清洁整治工作部署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教室、宿舍等场所卫生管理规范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保持教室、宿舍等场所的空气流通，定期开窗通风换气，减少病毒传播的风险。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对教室、宿舍、图书馆等公共场所进行定期消毒清洁，包括地面、桌面、门把手等高频接触区域。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教育师生养成良好的个人卫生习惯，如勤洗手、不随地吐痰、不乱扔垃圾等。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室内通风换气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定期消毒清洁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个人卫生习惯培养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https://d.book118.com/725033040333011110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2024-09-16T10:53:22.122</cp:lastPrinted>
  <dcterms:created xsi:type="dcterms:W3CDTF">2024-09-16T02:53:22Z</dcterms:created>
  <dcterms:modified xsi:type="dcterms:W3CDTF">2024-09-16T02:53:24Z</dcterms:modified>
</cp:coreProperties>
</file>