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E45F-3118-4306-B0DB-39DF13BF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99419-4083-4B53-BC07-29B584C1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2C13-B36E-432C-BD86-9391E495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FC7E4-483C-402A-884B-905B5F85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1AE0E-9DF1-48EB-AE4A-3051C09F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0BFF2-FDC6-4E09-A697-0BC450F93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6CB09-BD00-4006-B398-F7026796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891CB-CAC1-425D-85E9-D2EA5DAB0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0A91A-56E9-4A62-AB63-543D65E86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74A7F-F490-4270-AAA9-1859B11A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52D59-7FA2-446B-9451-C2E6F4CB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3302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车间安全生产培训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车间安全生产基础知识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车间安全操作规程与技能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车间事故应急处理与演练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车间安全生产文化与宣传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通过培训，使员工充分认识到安全生产的重要性，增强安全意识。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通过培训，使员工掌握必要的安全知识和技能，预防生产事故的发生。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通过培训，使员工了解如何应对突发事故，保障员工生命安全。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包括安全规章制度、设备操作规程、危险源辨识、应急处理等方面。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使员工了解并掌握必要的安全知识和技能，能够正确应对各种突发事故。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采用集中授课、案例分析、现场演练等多种方式进行培训。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根据车间生产实际情况，合理安排培训时间和地点，确保培训效果。同时，定期对培训效果进行评估和反馈，不断改进和优化培训内容和方式。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车间安全生产基础知识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介绍国家及地方有关车间安全生产的主要法规和规定，包括安全生产法、职业病防治法等相关法律法规。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介绍车间安全生产相关的国家和行业标准，如安全卫生标准、职业卫生标准等。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安全生产管理体制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阐述车间安全生产的管理体制，包括企业负责、行业监管、国家监察和群众监督等不同层面的管理体制。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介绍车间安全生产的主要管理制度，如安全生产责任制度、安全检查制度、安全教育培训制度等。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车间安全生产管理体制与制度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明确车间各级管理人员和员工在安全生产方面的职责和义务，建立全员参与的安全生产责任体系。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制定车间安全生产的考核标准和办法，对各级管理人员和员工在安全生产方面的表现进行考核和评价，以促进车间安全生产的持续改进。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安全生产考核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车间安全生产责任制与考核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车间安全操作规程与技能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定期对设备进行检查，确保设备处于良好状态，及时发现和解决潜在问题。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设备检查和维护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员工应熟悉设备的操作规范，正确使用设备，避免因误操作导致安全事故。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设备应配备安全防护装置，如防护罩、防护栏等，确保员工在操作过程中的安全。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设备安全防护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车间化学品安全操作规程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化学品储存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化学品应存放在指定区域，避免与其他物品混放，防止发生化学反应或泄漏。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化学品使用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员工应了解化学品的使用方法和注意事项，正确使用化学品，避免因误用导致安全事故。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化学品废弃处理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废弃的化学品应按照相关规定进行处理，防止对环境和人体造成危害。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https://d.book118.com/725033302303011103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2024-09-13T06:38:43.176</cp:lastPrinted>
  <dcterms:created xsi:type="dcterms:W3CDTF">2024-09-12T22:38:43Z</dcterms:created>
  <dcterms:modified xsi:type="dcterms:W3CDTF">2024-09-12T22:38:45Z</dcterms:modified>
</cp:coreProperties>
</file>