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2FF9F-F371-4C5B-A8EF-5AB5BF60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F173-164D-48B7-8BB9-453094F8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8AD82-3AD8-4E54-B18A-777D53EF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4FD59-15C3-4246-B383-4A265334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A2AC5-3568-46B9-A5FA-8A4069A92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B77FF-72DB-4DD2-979C-5E80CD43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72A98-D662-4DD2-AAA7-351E7A09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97DC4-0564-4A19-93E7-3FC0657C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7E4C7-6B0C-44E3-9C02-82FADD5D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C881B-037E-4C11-9C7F-BF3F1AE4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156A1-17DD-4F59-B340-A9E9066B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423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个人PPT简历\n## 1.个人基本信息及教育背景\n### 1.1个人信息简介及联系方式\n### 1.2教育经历及毕业院校\n### 1.3荣誉奖项与技能证书\n## 2.护理工作经验及实习经历\n### 2.1护理工作经验概述\n### 2.2实习医院及科室介绍\n### 2.3实习期间的工作成果与感悟\n## 3.专业技能与护理知识\n### 3.1基础护理技能掌握情况\n### 3.2临床护理知识与应用\n### 3.3护理管理与团队协作能力\n## 4.个人品质与兴趣爱好\n### 4.1个人品质特点及优势\n### 4.2兴趣爱好与特长展示\n### 4.3个人发展规划与目标\n## 5.自我评价与期望职位\n### 5.1护理工作自我评价\n### 5.2期望职位与工作内容\n### 5.3对护理行业的展望与承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护理个人PPT简历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个人基本信息及教育背景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姓名：张三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年龄：25岁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籍贯：江苏南京</a:t>
                </a:r>
                <a:endParaRPr/>
              </a:p>
            </p:txBody>
          </p:sp>
          <p:sp>
            <p:nvSpPr>
              <p:cNvPr id="1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手机：13800138000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邮箱：&amp;#122;&amp;#104;&amp;#x61;&amp;#110;&amp;#103;&amp;#115;&amp;#x61;&amp;#110;&amp;#x40;&amp;#x65;&amp;#x78;&amp;#97;&amp;#x6d;&amp;#x70;&amp;#x6c;&amp;#x65;&amp;#46;&amp;#x63;&amp;#111;&amp;#109;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微信：zhangsan25</a:t>
                </a:r>
                <a:endParaRPr/>
              </a:p>
            </p:txBody>
          </p:sp>
          <p:sp>
            <p:nvSpPr>
              <p:cNvPr id="1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个人简介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护理专业毕业生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具备良好的沟通能力和团队协作精神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热爱护理事业，有责任心和敬业精神</a:t>
                </a:r>
                <a:endParaRPr/>
              </a:p>
            </p:txBody>
          </p:sp>
          <p:sp>
            <p:nvSpPr>
              <p:cNvPr id="1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个人信息简介及联系方式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2014-2017年就读于南京医科大学护理专业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专业课程：基础护理学、临床护理学、护理管理学等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荣誉奖项：校级优秀学生干部、优秀团干部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毕业论文：《护理干预对糖尿病患者生活质量的影响》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2017年获得南京医科大学护理学专业学士学位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毕业成绩：专业排名前10%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导师评价：学术能力强，临床技能扎实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教育经历及毕业院校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荣誉奖项与技能证书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荣誉奖项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2016年全国护理技能竞赛一等奖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2015年江苏省护理技能竞赛二等奖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2014年南京医科大学优秀团员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技能证书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护士执业资格证书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英语四级证书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计算机二级证书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护理工作经验及实习经历</a:t>
            </a:r>
            <a:endParaRPr/>
          </a:p>
        </p:txBody>
      </p:sp>
      <p:sp>
        <p:nvSpPr>
          <p:cNvPr id="2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护理工作经验概述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2017-2019年在南京某三甲医院担任护士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负责病房护理工作，包括病人护理、医嘱执行、护理记录等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参与急危重症病人的抢救和护理工作，具备一定的临床应变能力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负责病人健康教育，提高病人对疾病知识的了解和自我管理能力</a:t>
            </a:r>
            <a:endParaRPr/>
          </a:p>
        </p:txBody>
      </p:sp>
      <p:cxnSp>
        <p:nvCxnSpPr>
          <p:cNvPr id="22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实习医院及科室介绍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实习医院：南京某三甲医院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规模：床位1000张，医护人员2000余人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科室：内科、外科、儿科、妇产科等多个科室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实习科室：内科病房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床位：50张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护理人员：10名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主要工作：负责病人的护理工作，包括输液、打针、换药等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工作成果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参与抢救并成功救治多名急危重症病人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提高所在科室病人的满意度，收到多面锦旗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协助护士长完成科室管理工作，提高科室护理质量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感悟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护理工作的重要性，对病人的生命健康负责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护理工作需要团队协作，发挥个人和团队的优势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护理工作需要不断学习和提高，适应医学技术的发展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实习期间的工作成果与感悟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专业技能与护理知识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静脉输液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能够熟练掌握静脉输液技巧，提高穿刺成功率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能够根据病人病情选择合适的输液速度和液体种类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肌肉注射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能够熟练掌握肌肉注射技巧，减少病人疼痛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能够根据药物性质选择合适的注射部位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换药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能够熟练掌握换药技巧，减少病人感染风险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能够根据病人病情选择合适的换药方法和材料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基础护理技能掌握情况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https://d.book118.com/725034234322011111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护理个人PPT简历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2024-09-17T21:27:17.968</cp:lastPrinted>
  <dcterms:created xsi:type="dcterms:W3CDTF">2024-09-17T13:27:17Z</dcterms:created>
  <dcterms:modified xsi:type="dcterms:W3CDTF">2024-09-17T13:27:19Z</dcterms:modified>
</cp:coreProperties>
</file>