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284BE9-145E-421F-96FA-65FD934A5A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9CB19C-88BF-4459-847C-E435A57A7D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956FC3-6CC3-4776-9A5C-17126DFAA6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F6AA18-4D19-49AD-94BF-E4C5ED7A27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F37F90-E495-469D-9EE4-4F59F54A46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FB424A-71C4-414E-B4D6-3A0426C41A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D07609-46FE-4817-A0FD-ECACE5221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7DA055-BEFF-4E2E-BC14-FB1F478F48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732280-21A6-4F9C-A463-4E1BDF5E2B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AC3BFC-B655-48CB-B1AB-D8AC558214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D94091-F3B5-4ADC-8452-2AC5B17A26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5043231042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经典现场照相技术\n## 1.现场照相技术的发展历史\n### 1.1摄影术的起源与早期发展\n### 1.2现场照相技术的演变\n### 1.3现代现场照相技术的应用\n## 2.现场照相技术的核心要素\n### 2.1光线与曝光的控制\n### 2.2构图与视觉引导\n### 2.3色彩与氛围营造\n## 3.现场照相技术的拍摄技巧\n### 3.1动态捕捉与瞬间捕捉\n### 3.2人物与场景的互动\n### 3.3创意拍摄与视觉冲击力\n## 4.现场照相技术的器材选择\n### 4.1相机与镜头的选择\n### 4.2三脚架与稳定器的使用\n### 4.3灯光与背景设备的配置\n## 5.现场照相技术的后期处理\n### 5.1色彩调整与修饰\n### 5.2图像合成与特效应用\n### 5.3作品展示与分享\n## 6.现场照相技术的实战案例分析\n### 6.1新闻现场的拍摄技巧\n### 6.2婚礼现场的拍摄要点\n### 6.3旅行现场的拍摄灵感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经典现场照相技术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 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6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现场照相技术的发展历史</a:t>
            </a:r>
            <a:endParaRPr/>
          </a:p>
        </p:txBody>
      </p:sp>
      <p:sp>
        <p:nvSpPr>
          <p:cNvPr id="117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8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99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00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3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0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摄影术的起源</a:t>
                </a:r>
                <a:endParaRPr/>
              </a:p>
            </p:txBody>
          </p:sp>
          <p:sp>
            <p:nvSpPr>
              <p:cNvPr id="205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1826年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尼埃普斯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达盖尔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发明了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银版摄影术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，标志着摄影术的诞生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1839年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路易-达盖尔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发明了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达盖尔银版摄影术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，实现了图像的固定与复制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19世纪50年代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湿版胶片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干版胶片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的出现，提高了摄影的便捷性</a:t>
                </a:r>
                <a:endParaRPr/>
              </a:p>
            </p:txBody>
          </p:sp>
        </p:grpSp>
        <p:grpSp>
          <p:nvGrpSpPr>
            <p:cNvPr id="206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0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早期摄影技术的发展</a:t>
                </a:r>
                <a:endParaRPr/>
              </a:p>
            </p:txBody>
          </p:sp>
          <p:sp>
            <p:nvSpPr>
              <p:cNvPr id="20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19世纪60年代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照片底片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的发明，实现了摄影的负片与正片分离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19世纪90年代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胶卷相机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的问世，使得摄影更加便捷和高效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20世纪初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徕卡相机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的推广，使摄影技术更加成熟和普及</a:t>
                </a:r>
                <a:endParaRPr/>
              </a:p>
            </p:txBody>
          </p:sp>
          <p:sp>
            <p:nvSpPr>
              <p:cNvPr id="209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2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摄影术的起源与早期发展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5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16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17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20世纪20年代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新闻摄影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的诞生，现场照相技术开始应用于新闻报道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20世纪40年代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战地摄影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的兴起，现场照相技术在战争报道中发挥了重要作用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20世纪60年代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人文纪实摄影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的兴起，现场照相技术开始关注人性与社会的多元层面</a:t>
                </a:r>
                <a:endParaRPr/>
              </a:p>
            </p:txBody>
          </p:sp>
          <p:sp>
            <p:nvSpPr>
              <p:cNvPr id="218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新闻摄影的发展</a:t>
                </a:r>
                <a:endParaRPr/>
              </a:p>
            </p:txBody>
          </p:sp>
          <p:sp>
            <p:nvSpPr>
              <p:cNvPr id="219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21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22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20世纪50年代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体育摄影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的兴起，现场照相技术在体育赛事报道中逐渐占据主导地位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20世纪70年代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高速摄影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技术的应用，使现场照相能够捕捉到更多精彩的瞬间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20世纪90年代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数码摄影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技术的普及，现场照相技术得到了更大的发展和创新空间</a:t>
                </a:r>
                <a:endParaRPr/>
              </a:p>
            </p:txBody>
          </p:sp>
          <p:sp>
            <p:nvSpPr>
              <p:cNvPr id="223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体育摄影的发展</a:t>
                </a:r>
                <a:endParaRPr/>
              </a:p>
            </p:txBody>
          </p:sp>
          <p:sp>
            <p:nvSpPr>
              <p:cNvPr id="224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5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现场照相技术的演变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现代现场照相技术的应用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30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3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新闻现场照相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突发事件报道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：如地震、火灾、恐怖袭击等现场的实时报道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社会新闻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：如环保、民生、教育等现场的真实记录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文化活动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：如演唱会、电影节、时装周等现场的精彩瞬间捕捉</a:t>
                </a:r>
                <a:endParaRPr/>
              </a:p>
            </p:txBody>
          </p:sp>
          <p:pic>
            <p:nvPicPr>
              <p:cNvPr id="2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35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体育现场照相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体育赛事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：如奥运会、世界杯、NBA等赛事的精彩瞬间记录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运动员特写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：展现运动员在比赛中的专注、激情与拼搏精神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体育训练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：记录运动员在训练中的辛勤付出与成长过程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0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其他现场照相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纪实摄影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：记录生活中的平凡人物与感人故事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旅行摄影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：捕捉旅行途中的美景与人文特色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商业摄影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：为产品展示、广告宣传等提供现场照相服务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46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现场照相技术的核心要素</a:t>
            </a:r>
            <a:endParaRPr/>
          </a:p>
        </p:txBody>
      </p:sp>
      <p:sp>
        <p:nvSpPr>
          <p:cNvPr id="247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光线的选择与利用</a:t>
                </a:r>
                <a:endParaRPr/>
              </a:p>
            </p:txBody>
          </p:sp>
          <p:sp>
            <p:nvSpPr>
              <p:cNvPr id="25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自然光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：充分利用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日光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阴天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日落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等自然光线，营造自然、柔和的氛围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人造光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闪光灯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灯光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等人工光源，弥补光线不足，塑造特定风格</a:t>
                </a:r>
                <a:endParaRPr/>
              </a:p>
            </p:txBody>
          </p:sp>
          <p:sp>
            <p:nvSpPr>
              <p:cNvPr id="25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曝光的控制与调整</a:t>
                </a:r>
                <a:endParaRPr/>
              </a:p>
            </p:txBody>
          </p:sp>
          <p:sp>
            <p:nvSpPr>
              <p:cNvPr id="26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光圈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：调整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光圈大小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，控制进光量，影响景深与清晰度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快门速度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：调整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快门速度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，控制曝光时间，捕捉动态与静态效果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ISO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：调整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ISO值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，影响噪点与清晰度，适应不同光线环境</a:t>
                </a:r>
                <a:endParaRPr/>
              </a:p>
            </p:txBody>
          </p:sp>
          <p:sp>
            <p:nvSpPr>
              <p:cNvPr id="26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光线与曝光的控制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67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68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69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1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2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73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构图的基本原则与方法</a:t>
                </a:r>
                <a:endParaRPr/>
              </a:p>
            </p:txBody>
          </p:sp>
          <p:sp>
            <p:nvSpPr>
              <p:cNvPr id="274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三分法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：将画面分为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九宫格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，合理安排主体与背景，实现平衡与美感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黄金分割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：运用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黄金比例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进行构图，使画面更具吸引力与表现力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视觉引导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线条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色彩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纹理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等元素，引导观众的视线，增强画面的表现力</a:t>
                </a:r>
                <a:endParaRPr/>
              </a:p>
            </p:txBody>
          </p:sp>
        </p:grpSp>
        <p:grpSp>
          <p:nvGrpSpPr>
            <p:cNvPr id="275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7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视觉焦点的突出与强调</a:t>
                </a:r>
                <a:endParaRPr/>
              </a:p>
            </p:txBody>
          </p:sp>
          <p:sp>
            <p:nvSpPr>
              <p:cNvPr id="27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：利用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色彩对比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明暗对比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形状对比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等手法，突出主体，增强画面的层次感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：运用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重复元素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，如线条、形状、色彩等，强调主题，增强画面的节奏感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留白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：合理运用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留白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，为画面增添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空间感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想象空间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，使画面更具艺术性</a:t>
                </a:r>
                <a:endParaRPr/>
              </a:p>
            </p:txBody>
          </p:sp>
          <p:sp>
            <p:nvSpPr>
              <p:cNvPr id="278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9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0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1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构图与视觉引导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84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85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86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色彩搭配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：运用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色彩理论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冷暖对比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类似色搭配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等，进行色彩搭配，增强画面的和谐感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色彩心理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：考虑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色彩心理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红色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的激情、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蓝色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的宁静等，运用色彩传达情感与主题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色彩渲染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：运用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色彩渲染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技巧，如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过度曝光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后期调色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等，营造特定的氛围与情感</a:t>
                </a:r>
                <a:endParaRPr/>
              </a:p>
            </p:txBody>
          </p:sp>
          <p:sp>
            <p:nvSpPr>
              <p:cNvPr id="287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色彩的选择与搭配</a:t>
                </a:r>
                <a:endParaRPr/>
              </a:p>
            </p:txBody>
          </p:sp>
          <p:sp>
            <p:nvSpPr>
              <p:cNvPr id="288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9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90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91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环境元素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：利用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场景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道具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背景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等元素，营造符合主题的氛围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摄影技巧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：运用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虚化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低角度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等摄影技巧，捕捉细节，展现氛围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后期处理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色彩调整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滤镜应用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等后期处理手法，进一步强化氛围与情感</a:t>
                </a:r>
                <a:endParaRPr/>
              </a:p>
            </p:txBody>
          </p:sp>
          <p:sp>
            <p:nvSpPr>
              <p:cNvPr id="292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氛围的营造与表达</a:t>
                </a:r>
                <a:endParaRPr/>
              </a:p>
            </p:txBody>
          </p:sp>
          <p:sp>
            <p:nvSpPr>
              <p:cNvPr id="293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4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色彩与氛围营造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现场照相技术的拍摄技巧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动态捕捉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快速反应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快门速度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，捕捉运动中的精彩瞬间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追焦拍摄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：运用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连续对焦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技巧，保持主体清晰，展现动态效果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运动模糊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：适当降低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快门速度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，营造动感十足的画面效果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瞬间捕捉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预见性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：培养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预见性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，提前预判精彩瞬间，做好拍摄准备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抓拍能力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抓拍能力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，迅速找到拍摄时机，捕捉瞬间之美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时机选择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：选择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最佳时机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，如表情、动作、光影等，展现瞬间的魅力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动态捕捉与瞬间捕捉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8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9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30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3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3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人物与场景的融合</a:t>
                </a:r>
                <a:endParaRPr/>
              </a:p>
            </p:txBody>
          </p:sp>
          <p:sp>
            <p:nvSpPr>
              <p:cNvPr id="35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环境人像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：将人物融入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自然环境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建筑环境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等场景，展现人与环境的和谐共生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人物表现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：关注人物的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表情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等，展现人物的个性与特点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场景利用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：善于利用场景的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元素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线条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色彩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等，为人物增色添彩</a:t>
                </a:r>
                <a:endParaRPr/>
              </a:p>
            </p:txBody>
          </p:sp>
        </p:grpSp>
        <p:grpSp>
          <p:nvGrpSpPr>
            <p:cNvPr id="36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3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人物与场景的互动关系</a:t>
                </a:r>
                <a:endParaRPr/>
              </a:p>
            </p:txBody>
          </p:sp>
          <p:sp>
            <p:nvSpPr>
              <p:cNvPr id="3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互动性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：强调人物与场景的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互动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，如握手、拥抱、交谈等，展现人物的真实状态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故事性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：通过人物与场景的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故事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，传达情感与主题，增强画面的感染力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情感表达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：关注人物与场景的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情感表达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，如喜悦、悲伤、愤怒等，传达画面的情感内涵</a:t>
                </a:r>
                <a:endParaRPr/>
              </a:p>
            </p:txBody>
          </p:sp>
          <p:sp>
            <p:nvSpPr>
              <p:cNvPr id="39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2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人物与场景的互动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5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46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47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视角创新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：尝试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不同视角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，如俯拍、仰拍、侧拍等，展现独特的画面效果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构图创意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：运用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非常规构图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，如倒影、镜像、多重曝光等，打破常规，吸引眼球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光影运用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：利用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光影效果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，如逆光、侧光、剪影等，营造独特的氛围与情感</a:t>
                </a:r>
                <a:endParaRPr/>
              </a:p>
            </p:txBody>
          </p:sp>
          <p:sp>
            <p:nvSpPr>
              <p:cNvPr id="48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创意拍摄</a:t>
                </a:r>
                <a:endParaRPr/>
              </a:p>
            </p:txBody>
          </p:sp>
          <p:sp>
            <p:nvSpPr>
              <p:cNvPr id="49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51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52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对比强烈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：运用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色彩对比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明暗对比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形状对比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等手法，制造视觉冲击力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线条与形状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：运用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线条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形状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等元素，创造视觉节奏与动感，增强画面的表现力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瞬间捕捉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：捕捉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精彩瞬间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，如飞行、跳跃、奔跑等，展现动态之美与视觉冲击力</a:t>
                </a:r>
                <a:endParaRPr/>
              </a:p>
            </p:txBody>
          </p:sp>
          <p:sp>
            <p:nvSpPr>
              <p:cNvPr id="53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视觉冲击力</a:t>
                </a:r>
                <a:endParaRPr/>
              </a:p>
            </p:txBody>
          </p:sp>
          <p:sp>
            <p:nvSpPr>
              <p:cNvPr id="54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创意拍摄与视觉冲击力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https://d.book118.com/725043231042011112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经典现场照相技术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2024-09-18T10:07:20.761</cp:lastPrinted>
  <dcterms:created xsi:type="dcterms:W3CDTF">2024-09-18T02:07:20Z</dcterms:created>
  <dcterms:modified xsi:type="dcterms:W3CDTF">2024-09-18T02:07:22Z</dcterms:modified>
</cp:coreProperties>
</file>