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FC568-D221-43FB-AC19-68E9D31F0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7F5B5-D4D5-4C14-9CEE-41D9C31F1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C6E22-F2E0-49F8-A31B-508973096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3F6996-D577-40F5-802B-25B0CC13D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F87D55-2EB7-4AB5-B70A-64C936C05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1DA557-BB85-4B58-92DD-CB105B5A9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0BF058-7B14-4FD8-8FD6-988130114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F9E176-DD93-40C0-B931-D25DA98E9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AAA26-8BE1-4D4E-8E45-7B3A42335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53063-1CBC-4626-B977-8BE8DA88D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8E669-C42E-4239-A3F6-A0FEA10F0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04331320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乡镇司法所行政管理工作年度总结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乡镇司法所行政管理工作概况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乡镇司法所行政管理工作成果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乡镇司法所行政管理工作中的问题和挑战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乡镇司法所行政管理工作中的经验和教训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乡镇司法所行政管理工作展望和计划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通过加强乡镇司法所行政管理工作，可以更好地维护社会稳定，促进乡镇和谐发展。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提升司法行政效能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对乡镇司法所行政管理工作进行总结，旨在发现问题，提出改进措施，提升司法行政效能。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贯彻落实国家政策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乡镇司法所作为基层法律服务机构，其行政管理工作是贯彻落实国家法律法规和政策的重要环节。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重点工作完成情况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详细介绍乡镇司法所在过去一年中完成的重点工作，如法律服务、人民调解、社区矫正等方面的工作。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提出针对存在问题和困难的具体改进措施，以及下一步的工作计划和目标。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存在的问题和困难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分析乡镇司法所在行政管理工作中遇到的问题和困难，如人员不足、经费紧张、工作繁重等。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行政管理工作概况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对乡镇司法所行政管理工作的整体情况进行概述，包括人员配置、制度建设、工作成效等方面。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乡镇司法所行政管理工作概况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乡镇司法所是基层法律服务机构，隶属于县级司法行政机关，负责辖区内的法律服务工作。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乡镇司法所通常配备所长、副所长、法律工作者等若干名工作人员，具体人数根据乡镇规模和服务需求而定。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组织架构和人员配置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人员配置情况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乡镇司法所的组织架构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乡镇司法所的主要职责包括提供法律咨询、调解民间纠纷、开展普法宣传、指导人民调解工作等。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工作任务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具体任务包括接待群众来访、解答法律咨询问题、受理法律援助申请、组织调解民间纠纷等。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工作职责和任务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438" r="254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乡镇司法所的工作流程包括接待、登记、受理、调查、调解、结案等步骤，确保群众问题得到妥善解决。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司法所工作人员需严格遵守工作纪律和规范，如保密规定、调解程序等，确保工作的公正性和效率。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工作流程和规范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乡镇司法所行政管理工作成果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案件处理效率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通过优化工作流程，提高办案人员业务能力，案件平均处理时间缩短至XX天。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案件处理质量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全年无一起错案、冤案，当事人满意度达到XX%以上。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案件受理数量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本年度共受理各类案件XX件，较去年增长XX%。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案件受理和处理情况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提供法律咨询服务XX人次，解答群众法律问题，普及法律知识。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法律咨询服务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08" r="14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法律援助工作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法律文书服务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75" r="15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为经济困难或特殊案件的当事人提供法律援助，共办理法律援助案件XX件。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协助当事人起草、审查、修改各类法律文书XX份。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法律服务提供情况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https://d.book118.com/725043313203011044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2024-09-07T00:02:15.394</cp:lastPrinted>
  <dcterms:created xsi:type="dcterms:W3CDTF">2024-09-06T16:02:15Z</dcterms:created>
  <dcterms:modified xsi:type="dcterms:W3CDTF">2024-09-06T16:02:17Z</dcterms:modified>
</cp:coreProperties>
</file>