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2E0A2-7AEC-40FA-B00C-CF66F5EA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E9456-294F-4C4E-9BF9-8F006683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6313F-A28F-4ED8-8675-0194A479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1BC2A-DABB-4A1D-A5AE-0025F997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F5B37-9C9E-4EC5-AC0E-F9A588439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75FF3-2D77-439E-848D-ECA8122A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6505D-1BE8-4337-8627-E0D5D21C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AA6B0-FCB3-46EE-A49D-D327F5D2B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46E7B-2CB8-44DD-8EE2-7FB08529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2EBD3-CCE6-4174-A174-C793BF1B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82D58-E1A4-43C1-BB12-C1EE0F2ED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44042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《SPSS数据分析教程》中的回归分析解释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SPSS软件中进行回归分析操作步骤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线性回归分析实例演示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逻辑回归分析及其应用场景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多重共线性问题诊断与处理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多元逐步回归分析技巧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6" r="299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目的是通过建立一个数学模型，描述因变量与自变量之间的定量关系，以便进行预测和控制。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回归分析是一种统计分析方法，用于研究因变量与一个或多个自变量之间的关系。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变量类型与关系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变量间的关系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被预测或被解释的变量，通常是连续的。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线性关系、非线性关系等。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影响因变量的因素，可以是连续的或分类的。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根据研究目的和数据特点选择合适的变量。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确定自变量和因变量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通过最小二乘法等方法，拟合出最佳的回归方程。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构建回归方程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通过F检验、t检验等方法，检验回归方程的显著性。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检验回归方程的显著性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通过判定系数R²等指标，评估回归模型的拟合优度。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评估回归模型的拟合优度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回归模型构建过程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 = a + bX1 + cX2 + … + kXn，其中Y为因变量，X1、X2等为自变量，a、b、c等为回归系数。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回归方程的形式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回归系数表示自变量对因变量的影响程度和方向。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回归系数的解释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将自变量的值代入回归方程，可以预测因变量的取值。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回归方程的预测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回归方程解读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SPSS软件中进行回归分析操作步骤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变量筛选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数据准备与预处理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确保数据来源可靠、有效，并整理成适合分析的格式。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选择与回归分析相关的自变量和因变量，排除无关变量。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处理缺失值、异常值和重复数据，确保数据质量。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根据需要对数据进行对数转换、标准化等处理，以满足回归分析的前提假设。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适用于自变量和因变量之间呈线性关系的情况。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逻辑回归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多项式回归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岭回归和Lasso回归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适用于因变量为二分类变量的情况，可分析自变量对分类结果的影响。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适用于自变量和因变量之间呈非线性关系，但可通过多项式转化为线性关系的情况。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适用于自变量之间存在多重共线性的情况，可进行变量选择和参数估计。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选择合适回归方法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设置自变量和因变量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在SPSS中选择相应的变量进入回归分析。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选择回归方法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根据数据类型和分析目的选择合适的回归方法。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设置回归分析的参数，如置信区间、显著性水平等。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模型拟合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运行SPSS软件，进行模型拟合和参数估计。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参数设置与模型拟合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输出残差图和残差统计量，用于检验模型的假设条件是否满足。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输出拟合优度指标，如R方和调整R方，反映模型对数据的拟合程度。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输出显著性检验结果，判断回归系数是否显著不为零。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输出回归方程，展示自变量和因变量之间的关系。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输出回归系数，反映自变量对因变量的影响程度和方向。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结果输出与解读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线性回归分析实例演示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明确案例研究的目标和意义，例如探究某因素对另一因素的影响关系。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说明数据的来源和获取方式，例如通过调查问卷、实验观测等方式收集。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对研究中所涉及的变量进行明确定义，包括自变量、因变量和控制变量等。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8" r="159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对整理后的数据进行描述性统计分析，了解数据的基本特征和分布情况。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根据研究目的和变量定义，采用合适的方法收集数据，确保数据的准确性和可靠性。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对收集到的数据进行清洗、整理和转换，以便于后续的模型构建和分析。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31" b="27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模型构建与检验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根据研究目的和数据特征，选择合适的线性回归模型进行构建。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采用最小二乘法等方法对模型参数进行估计，得到回归方程。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模型检验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对构建的模型进行统计检验，包括拟合优度检验、显著性检验和残差分析等，以评估模型的可靠性和有效性。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https://d.book118.com/725044042113011103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2024-09-12T15:21:41.455</cp:lastPrinted>
  <dcterms:created xsi:type="dcterms:W3CDTF">2024-09-12T07:21:41Z</dcterms:created>
  <dcterms:modified xsi:type="dcterms:W3CDTF">2024-09-12T07:21:43Z</dcterms:modified>
</cp:coreProperties>
</file>