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36010-F0B1-406D-9F96-EBB4C925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7487E-3633-45EB-B3D1-7753AC3A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85DAB-9B0D-4346-B87B-CF647849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5BF4B-823D-46DB-96C9-63E5123E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6C915-C92D-444E-9CFC-03A82A8B2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EEAD2-D8C3-4AF8-8658-DE7E264A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0128D-D794-408F-8D2B-50AAA6CD3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92A69-872D-4E9A-B733-4216BF9E3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F8DB6-DEB7-4260-92CB-48878E44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F3C87-54DC-40F2-9D0A-F822CDB1A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A2DA8-5C9C-4620-9538-FEE69EA6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00020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风湿病的治疗方案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治疗方案概览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治疗方案选择依据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风湿病是一类涉及关节、肌肉、骨骼和结缔组织的慢性炎症性疾病。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风湿病有多种类型，包括类风湿性关节炎、系统性红斑狼疮、强直性脊柱炎等。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关节疼痛、肿胀、僵硬，肌肉疼痛和乏力，以及疲劳、发热等症状。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风湿病可导致关节畸形、功能丧失，影响患者的生活质量，严重时可危及生命。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500" r="37500"/>
          <a:stretch>
            <a:fillRect/>
          </a:stretch>
        </p:blipFill>
        <p:spPr>
          <a:xfrm>
            <a:off x="939483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风湿病的病因复杂，可能与遗传、免疫、感染、环境等多种因素有关。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风湿病的发病机制涉及多种免疫细胞的异常活化和炎症因子的释放，导致关节组织的损伤和炎症。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如热敷、按摩、针灸等，可以缓解关节疼痛和僵硬。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适当的运动可以增强肌肉力量，改善关节活动度，提高生活质量。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保持良好的作息时间，避免过度劳累，注意保暖，防止关节受伤。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如布洛芬、扶他林等，可以缓解疼痛和消炎。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如糖皮质激素、免疫抑制剂等，需要在医生指导下使用。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针对某些风湿病，如类风湿关节炎等，可以使用生物制剂进行治疗。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对于某些风湿病引起的关节病变，可以通过关节镜手术进行治疗。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对于严重关节病变的风湿病患者，可以考虑进行人工关节置换术。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人工关节置换术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根据具体情况，可能需要进行滑膜切除术、软组织修复术等手术治疗。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其他手术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通过物理因子如电、光、热等作用于人体，缓解关节疼痛、减轻炎症反应，改善局部血液循环。常见的物理疗法包括短波疗法、超声波疗法、温泉疗法等。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物理疗法可以帮助缓解风湿病的症状，减轻关节疼痛和僵硬，改善关节功能，促进血液循环，缓解肌肉紧张和痉挛。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在接受物理疗法之前，应咨询医生的意见，了解是否适合自己。同时，应在专业医生的指导下进行治疗，确保安全有效。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物理疗法的注意事项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针对风湿病患者的具体情况，制定个性化的康复训练计划，包括关节活动度训练、肌肉力量训练、平衡与协调训练等。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康复训练的作用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康复训练可以帮助患者恢复关节功能，提高肌肉力量，改善身体的协调性和平衡性，减少跌倒的风险。同时，康复训练还可以缓解疼痛，提高生活质量。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康复训练的注意事项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在接受康复训练之前，应咨询医生的意见，了解自己的身体状况和训练计划。同时，应在专业医生的指导下进行训练，确保安全有效。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https://d.book118.com/725100020020011110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2024-09-15T05:03:52.085</cp:lastPrinted>
  <dcterms:created xsi:type="dcterms:W3CDTF">2024-09-14T21:03:52Z</dcterms:created>
  <dcterms:modified xsi:type="dcterms:W3CDTF">2024-09-14T21:03:54Z</dcterms:modified>
</cp:coreProperties>
</file>