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50ED2-8310-4E90-8DFE-548233A2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68C29-4652-4AE5-9B4D-6BFFADA56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99923-528F-4307-8FC8-3630C14B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95FE1-97DE-4A14-86C3-15EDC784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FE67D-FAB3-41A9-9680-FAE4F25BD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58E96-4931-4B7B-8B25-0AABAF81D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1AE62-F3F1-4B1B-BC43-6B418E9B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3F054-55DC-4538-892C-853BAD2B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1B0A6-6D7F-4DB3-BA09-B7A23012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9F328-8230-45AD-8D25-EEE0116F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D6361-8F30-4D34-94CE-2CBB79353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0122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宝宝窒息的预防与处理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预防窒息的重要性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预防窒息的方法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窒息发生时的处理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急救措施的培训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预防窒息的重要性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生命威胁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宝宝窒息可能导致呼吸停止，危及生命安全。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脑部损伤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长时间窒息可能导致脑部缺氧，影响智力发育。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窒息经历可能给宝宝带来心理创伤，影响心理健康。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窒息对宝宝的危害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采取预防措施可以有效降低宝宝发生窒息的风险。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通过预防措施，确保宝宝处于安全的环境中，避免意外伤害。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预防窒息是家长的重要责任，应提高安全意识，采取有效措施。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家长责任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预防窒息的必要性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预防窒息的方法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婴儿床或摇篮应放在远离窗户和家具的位置，确保周围没有杂物和柔软的物品，以防宝宝头部陷入其中。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6651" b="1665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床垫应保持平坦，避免使用过于柔软的床垫，以防宝宝陷入其中导致窒息。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婴儿床或摇篮上方不应悬挂任何玩具或物品，以防宝宝抓到后误吞。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保持宝宝睡眠环境安全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婴儿床和婴儿车应符合相关安全标准，确保结构稳定，没有锐利的边角或缝隙。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婴儿床和婴儿车的栏杆间距应小于10厘米，以防宝宝头部陷入其中。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婴儿车应在使用时始终锁定刹车，并确保宝宝始终在视线范围内。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正确使用婴儿床和婴儿车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选择适合宝宝年龄的玩具，避免使用小零件过多的玩具，以防宝宝误吞。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避免使用过长或过短的绳索、带子等物品，以防宝宝绕颈窒息。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避免使用气球、软胶玩具等可能导致窒息的物品。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避免使用可能造成窒息的玩具和物品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定期检查宝宝的玩具和用品，确保没有损坏或破裂，以防宝宝误吞碎片。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对于年龄较小的宝宝，应将玩具和用品放在宝宝无法触及的地方，以防宝宝误吞。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对于年龄较大的宝宝，应教育他们正确的玩耍方式和安全意识，以防意外发生。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922" b="279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定期检查宝宝的玩具和用品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窒息发生时的处理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https://d.book118.com/725101221102011104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2024-09-13T23:12:04.591</cp:lastPrinted>
  <dcterms:created xsi:type="dcterms:W3CDTF">2024-09-13T15:12:04Z</dcterms:created>
  <dcterms:modified xsi:type="dcterms:W3CDTF">2024-09-13T15:12:06Z</dcterms:modified>
</cp:coreProperties>
</file>