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5D249-6477-4B92-8D21-1AD95BB27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7E7E2-E4EB-4EC7-9E77-344FB1E5C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2D671-32CE-44DC-8A2B-04BCEF997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D0FA3-62E3-4D48-B48E-9A21DA64F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259922-B9FF-4310-8AC8-287404BAA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F8B7F3-C732-43AC-8499-CF4D403D0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C2D947-87EC-4304-9563-53E5E2271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D9966-2383-4B75-9B21-83040142C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8D725-5D24-4096-AC0F-D3CAAAE82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9FB38-E12F-4937-BC1A-98B7AC3DC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004E6-1272-473B-B2E0-A080F13B0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01230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寒假过年安全贴士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外出旅游安全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心理健康与安全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红灯停，绿灯行，黄灯减速。过马路时，务必观察交通信号及车辆行驶情况，确保安全后再通过。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行人优先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5" r="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在行人过马路时，车辆应礼让行人，行人也要遵守交通规则，不随意穿越马路。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行驶中与前车保持安全距离，避免追尾事故。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54" b="141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764" b="167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160" b="181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注意行车安全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检查车辆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出行前检查车辆状况，如轮胎、刹车、转向等是否正常，确保车辆安全行驶。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安全驾驶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遵守交通规则，不超速、不酒驾、不疲劳驾驶。保持注意力集中，时刻观察路况。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停车安全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停车时选择安全地点，避免停在狭窄、视线不良或禁止停车的区域。离开车辆时锁好车门，带走贵重物品。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时刻保持警惕，对可能出现的危险情况有预见性，采取相应的防范措施。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292" r="8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驾驶过程中不使用手机、不吃东西等分散注意力的行为，确保全神贯注地驾驶。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避免分心驾驶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00" r="13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在雨雪雾等恶劣天气或夜间行走时，穿着颜色鲜艳或带有反光条的衣服，提高被车辆驾驶员注意到的几率。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穿着醒目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预防交通事故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充分认识到火灾的严重性和危害，提高警惕。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958" b="19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000" r="7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了解火灾危害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学习并了解基本的消防知识和灭火器的使用方法。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掌握基本消防知识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严格遵守学校和家庭的防火规定，不乱丢烟蒂、火柴等易燃物品。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遵守防火规定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增强防火意识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正确使用电器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按照电器使用说明书正确操作，不乱拆、乱接电线。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检查电器线路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定期检查家庭电器线路，确保没有老化、破损现象。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避免超负荷用电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不随意增加大功率电器，防止超负荷用电引发火灾。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958" r="4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292" r="14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917" r="13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注意用电安全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离家时确保门窗都锁好，防止不法分子趁机而入。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锁好门窗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00" r="3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尽量不要在家中存放大量现金和贵重物品。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不留贵重物品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与邻居保持友好关系，互相照应，共同防范盗窃事件。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邻里互助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预防盗窃事件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在寒假过年期间，应注意饮食的均衡，适量摄入蛋白质、脂肪、碳水化合物、维生素和矿物质等营养素，避免偏食或暴饮暴食。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均衡摄入营养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蔬菜水果富含维生素和矿物质，有助于维持身体健康。建议每天摄入足够的蔬菜水果，如苹果、香蕉、菠菜、胡萝卜等。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多吃蔬菜水果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肉类是优质蛋白质的来源，但过量食用可能导致脂肪摄入过多。建议适量食用瘦肉、鱼、禽类等，避免过多摄入肥肉和动物内脏。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适量食用肉类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合理饮食搭配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购买食品时，应选择信誉良好的商家，注意检查食品的生产日期、保质期等信息，避免购买过期或变质的食品。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注意食品来源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食品应保存在干燥、通风、阴凉的地方，避免阳光直射和高温。生熟食品应分开存放，避免交叉污染。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妥善保存食品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在食用前，应对食品进行充分加热，确保食品内部温度达到70℃以上，以杀死可能存在的细菌和病毒。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彻底加热食品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预防食物中毒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https://d.book118.com/725101230102011104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2024-09-13T23:12:05.672</cp:lastPrinted>
  <dcterms:created xsi:type="dcterms:W3CDTF">2024-09-13T15:12:05Z</dcterms:created>
  <dcterms:modified xsi:type="dcterms:W3CDTF">2024-09-13T15:12:07Z</dcterms:modified>
</cp:coreProperties>
</file>