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2755-D89D-42CA-B3E4-AD125953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7C27B-F87F-48FF-B46D-B5C6A17A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12449-4273-475D-A9F1-6CE20FA1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9888C-8777-4961-9637-B8F4F34C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05740-8E83-4A8E-BB22-965234AD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CEF42-4281-494A-9121-0D8634B4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8CE1A-81E3-4915-9E80-AB180C50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3A81-4BA8-49A3-9A55-6EA4AEDF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F8DE8-7B19-4C61-99E1-FD59B6A51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67F03-ECB8-4355-8276-2AFA744C1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A4D5-1302-49F8-AAB1-013EB869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1233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阻碍贫困地区脱贫致富的经济因素调查分析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00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贫困地区经济发展现状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阻碍脱贫致富的经济因素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国内外脱贫致富的经验和启示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脱贫致富的对策建议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贫困地区发展滞后，贫富差距悬殊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国家高度重视贫困地区的发展，政策支持力度大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调查分析阻碍脱贫致富的经济因素，为制定政策提供依据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通过对贫困地区的经济因素进行调查分析，揭示阻碍脱贫致富的主要因素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通过对比分析不同地区的经济发展状况，找出成功脱贫地区的共性和特点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运用定性和定量相结合的研究方法，对收集到的数据和信息进行深入分析和挖掘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贫困地区经济发展现状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贫困地区的产业结构单一，以传统农业为主，缺乏多元化和现代化产业。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贫困地区的地理位置偏远，交通不便，自然环境恶劣，资源匮乏。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贫困地区的人口规模小，劳动力素质相对较低，缺乏技术和管理人才。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贫困地区概况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农业方面主要是传统种植和养殖业，缺乏高效农业和特色农业。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贫困地区的经济结构以农业为主，其次是服务业和制造业。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服务业方面主要是传统服务业，如商贸、餐饮等，缺乏现代服务业。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制造业方面主要是初级加工制造业，缺乏高端制造业。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贫困地区经济结构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0"/>
            </a:xfrm>
            <a:custGeom>
              <a:rect l="l" t="t" r="r" b="b"/>
              <a:pathLst>
                <a:path w="11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贫困地区产业发展现状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贫困地区的产业发展水平低，缺乏龙头企业和知名品牌。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贫困地区的产业技术含量不高，缺乏科技创新和研发能力。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贫困地区的产业结构不合理，缺乏上下游产业链的协同发展。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贫困地区的产业政策不够完善，缺乏对企业的支持和引导。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阻碍脱贫致富的经济因素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在贫困地区，农业往往占据主导地位，但产业结构单一，缺乏多元化，难以形成产业集群效应。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农业产业比重过大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由于缺乏工业和服务业的支撑，农业的产业链条短，产品附加值低，难以提高农民收入。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缺乏工业和服务业的支撑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由于历史和地理等原因，贫困地区的产业结构调整难度较大。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产业结构调整难度大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产业结构不合理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产品质量不高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贫困地区的产业普遍存在产品质量不高的问题，缺乏市场竞争力。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缺乏品牌意识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贫困地区的产业缺乏品牌意识，难以形成品牌优势。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缺乏营销手段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贫困地区的产业缺乏有效的营销手段，难以打开市场。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缺乏市场竞争力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贫困地区的产业往往缺乏资金支持，融资渠道不畅，难以扩大规模。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融资渠道不畅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贫困地区的产业缺乏技术创新的能力，难以提高产品的技术含量。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贫困地区的产业缺乏专业人才，难以提供高质量的服务。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资金和技术支持不足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https://d.book118.com/725101233331011041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2024-09-02T16:12:46.681</cp:lastPrinted>
  <dcterms:created xsi:type="dcterms:W3CDTF">2024-09-02T08:12:46Z</dcterms:created>
  <dcterms:modified xsi:type="dcterms:W3CDTF">2024-09-02T08:12:48Z</dcterms:modified>
</cp:coreProperties>
</file>