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7294B-EC71-4CF3-86EE-1B1231EE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CBAAF-0DF6-42B6-A605-D8A82E90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5A18F-ED93-49E2-8676-2FB4DE98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3E0474-5688-4DDC-9427-A8A75D5F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28D81-E421-4A39-85D7-D0A8598A9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CB3005-7D80-48DC-8B0F-EBFAF2B43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B1BF2-B530-4BF0-9DF1-8657CE4FA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F0796-800C-4396-A8F6-E5CE33545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07D9E-AE38-4BE6-B2E1-B2AAC629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F66D6-F58D-4BF0-9AD0-E182FC29E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072A7-F974-4C73-B55D-CBF11930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104112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《金融企业会计基础》ppt课件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金融企业会计要素与科目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金融企业会计凭证与账簿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金融企业财务报表与分析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金融企业会计实务操作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金融企业会计是专门针对金融企业的会计处理方式，具有特殊性、复杂性和风险性等特点。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金融企业会计是针对金融企业的会计处理方式，其特殊性主要体现在金融企业的业务特点上，如资金运作、风险管理等。金融企业会计需要处理大量的金融交易和数据，因此具有复杂性和风险性。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金融企业会计的基本假设包括主体假设、持续经营假设、会计分期假设和货币计量假设，而其原则包括真实性、相关性、及时性、可比性和一致性等。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的基本假设是进行会计处理的基础，包括主体假设、持续经营假设、会计分期假设和货币计量假设。这些假设为金融企业会计提供了基本的框架和规范。同时，金融企业会计还应遵循一系列原则，如真实性、相关性、及时性、可比性和一致性等，以确保会计信息的质量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金融企业会计的基本假设与原则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金融企业会计的对象是金融企业的经济活动和交易，其任务是记录、核算和分析这些活动和交易，提供准确的会计信息，为决策者提供依据。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的对象是金融企业的经济活动和交易，包括存款业务、贷款业务、投资业务、保险业务等。这些活动和交易都需要进行准确的记录和核算，以反映企业的财务状况和经营成果。金融企业会计的任务还包括对会计信息进行分析，提供决策依据，帮助企业管理者做出正确的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金融企业会计的对象与任务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金融企业会计要素与科目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指金融企业过去的交易或事项形成的现时义务，履行该义务预期会导致经济利益流出企业。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指金融企业在日常活动中形成的、会导致所有者权益增加的、与所有者投入资本无关的经济利益的总流入。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指金融企业在一定会计期间的经营成果，包括收入减去费用后的净额、直接计入当期利润的利得和损失等。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指金融企业通过过去的交易或事项形成的、由企业拥有或控制的、预期会给企业带来经济利益的资源。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指金融企业资产扣除负债后由所有者享有的剩余权益。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指金融企业在日常活动中发生的、会导致所有者权益减少的、与向所有者分配利润无关的经济利益的总流出。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金融企业会计科目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负债类科目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所有者权益类科目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包括短期借款、应付账款、长期借款等。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包括实收资本、资本公积等。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资产类科目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共同类科目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损益类科目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包括库存现金、银行存款、交易性金融资产等。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包括衍生工具、套期工具等。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包括主营业务收入、主营业务成本等。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损益账户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用于核算企业经营成果的增减变动情况。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所有者权益账户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用于核算企业所有者权益的增减变动情况。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共同类账户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用于核算企业衍生工具、套期工具等业务的增减变动情况。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资产账户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用于核算企业各项资产的增减变动情况。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负债账户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用于核算企业各项负债的增减变动情况。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金融企业会计账户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金融企业会计凭证与账簿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743" r="287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记录金融企业经济业务发生或完成的书面证明，如发票、收据、支票存根等。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原始凭证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根据原始凭证编制的，用于记录金融企业经济业务的书面文件，如转账凭证、收款凭证等。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记账凭证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对凭证的真实性、合法性和完整性进行审查，确保凭证质量。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凭证的审核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对已使用的凭证进行归档和保管，以便后续查阅和审计。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凭证的保管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金融企业会计凭证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https://d.book118.com/725104112104011041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2024-09-01T19:26:47.595</cp:lastPrinted>
  <dcterms:created xsi:type="dcterms:W3CDTF">2024-09-01T11:26:47Z</dcterms:created>
  <dcterms:modified xsi:type="dcterms:W3CDTF">2024-09-01T11:26:49Z</dcterms:modified>
</cp:coreProperties>
</file>