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38602-1474-40AE-9E1D-203C0184C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048C5-6635-472A-A23F-E5F693586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73293-D474-4C88-BAB3-A01DD7ED3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A0627-3019-470E-9197-2D40D724A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B0FEE4-8197-429A-A761-55363ADE0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0FBBE3-BCA5-427E-BAF9-8AA0EE297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F9399E-046D-47E1-B227-90B2054C8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A645E-5793-40C3-A8D2-584D456EC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F95E6-3751-4B63-ABB0-48B4C9618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85B82-9EBB-4764-916C-B07EC8EDA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6B545-4AC2-4DD1-AA60-035BF1103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10134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妇科腹部手术日护理查房PPT课件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手术当日护理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向患者及家属详细介绍手术的目的、过程及注意事项，以减轻其焦虑和恐惧。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手术目的和过程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术前用药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指导患者进行必要的术前准备，如禁食、禁水、备皮等。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告知患者术前需要服用的药物及其作用和注意事项。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手术前宣教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对患者进行全面的身体检查，评估其手术耐受性。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进行必要的实验室检查，如血常规、凝血功能等。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对患者的呼吸系统和循环系统进行评估，确保手术安全。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心肺功能评估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21" b="9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手术前护理措施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对患者进行心理疏导，缓解其紧张情绪。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协助医生完成手术前的各项准备工作，如备皮、导尿等。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密切观察患者的病情变化，及时发现并处理异常情况。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手术当日护理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手术当日晨会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进行交接班，汇报患者情况，明确手术名称、麻醉方式等。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核对患者身份、手术部位标记、手术前医嘱核对等。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患者接入手术室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核对患者身份、手术部位，进行手术前准备。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手术结束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进行伤口包扎、引流管放置等操作，将患者送回病房。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手术开始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进行麻醉、消毒、铺巾等操作，手术团队开始手术。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手术当日流程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204" b="1120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手术当日护理要点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评估患者的身体状况、病情、心理状态等，制定个性化的护理计划。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与患者沟通，缓解患者的紧张情绪，增强患者的信心和配合度。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密切观察患者的生命体征、病情变化，及时发现并处理异常情况。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与病房护士进行交接，确保患者得到连续的护理服务。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术中观察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术后交接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如呼吸抑制、低血压等，需密切监测并及时处理。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麻醉并发症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如出血、感染等，需及时发现并处理。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手术并发症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如焦虑、恐惧等，需进行心理疏导和支持。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手术当日可能出现的问题及处理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https://d.book118.com/725110134032011040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2024-08-31T01:26:07.032</cp:lastPrinted>
  <dcterms:created xsi:type="dcterms:W3CDTF">2024-08-30T17:26:07Z</dcterms:created>
  <dcterms:modified xsi:type="dcterms:W3CDTF">2024-08-30T17:26:09Z</dcterms:modified>
</cp:coreProperties>
</file>