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D483B8-855D-4C6E-B7BD-FF0C4C4D5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C529C2-D86D-46F7-A8DF-083928E0B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3BB9D1-CCE8-4876-B14F-D1333ED06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91D73F-78AD-46C5-B8D4-9099D79B0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030E17-E281-46FC-91B4-1C3BF1D6E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ACFFD2-EEBC-4D46-993A-C7D0F315D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7615ED-34D3-4886-9B35-D5FABADBF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5C8DAD-9CAC-48AD-AAB6-37F7D082A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AA1D54-D65F-4FFF-AA0D-DF50751D5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D80538-BF6B-443A-96F4-149433ED9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601BD5-D133-4185-960D-F2394AEC76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11034211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面部护理的好处：美丽与健康并存\n## 1.面部护理的基本概念与重要性\n### 1.1面部护理的定义及其目的\n### 1.2面部护理的重要性：预防与改善\n### 1.3面部护理与身体健康的关系\n## 2.面部护理的好处：改善肤质与延缓衰老\n### 2.1面部护理对肤质改善的作用\n### 2.2面部护理与延缓皮肤衰老的关系\n### 2.3面部护理对皮肤弹性的提升\n## 3.面部护理的好处：预防皮肤病与减轻症状\n### 3.1面部护理对预防皮肤病的积极作用\n### 3.2面部护理对改善皮肤病症状的效果\n### 3.3面部护理对皮肤过敏的预防与缓解\n## 4.面部护理的好处：提升自信与美丽\n### 4.1面部护理对提升自信心的影响\n### 4.2面部护理与美丽的关系\n### 4.3面部护理对整体形象的提升\n## 5.面部护理的方法与技巧\n### 5.1面部护理的基本步骤与方法\n### 5.2面部护理的技巧与注意事项\n### 5.3面部护理的周期与频率建议\n## 6.面部护理产品的选择与使用\n### 6.1面部护理产品的种类与选择\n### 6.2面部护理产品的使用方法与技巧\n### 6.3面部护理产品的成分分析与注意事项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5100"/>
              <a:t>面部护理的好处：美丽与健康并存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4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5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26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面部护理的基本概念与重要性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面部护理是指通过一系列专业的方法和 products，对脸部进行清洁、保养和修复的过程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清洁：去除脸部表面的污垢、油脂和老化角质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保湿：补充脸部水分，保持皮肤水润柔软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修复：促进皮肤新陈代谢，改善肤质和肤色</a:t>
                </a:r>
                <a:endParaRPr/>
              </a:p>
            </p:txBody>
          </p:sp>
        </p:grpSp>
        <p:grpSp>
          <p:nvGrpSpPr>
            <p:cNvPr id="21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面部护理的目的是保持皮肤健康，预防皮肤病，提升容貌美丽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保持皮肤健康：预防痘痘、黑头、粉刺等问题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预防皮肤病：降低皮肤敏感、炎症等问题的发生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提升容貌美丽：改善肤色、肤质，增加皮肤弹性</a:t>
                </a:r>
                <a:endParaRPr/>
              </a:p>
            </p:txBody>
          </p:sp>
        </p:grpSp>
      </p:grp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面部护理的定义及其目的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面部护理可以预防皮肤病，降低皮肤问题的发生率</a:t>
                </a:r>
                <a:endParaRPr/>
              </a:p>
            </p:txBody>
          </p:sp>
          <p:sp>
            <p:nvSpPr>
              <p:cNvPr id="2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规律的面部护理可以清洁毛孔，防止污垢堵塞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保湿产品可以补充皮肤水分，预防干燥、脱屑等问题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修复产品可以促进皮肤新陈代谢，预防痘痘、粉刺等问题</a:t>
                </a:r>
                <a:endParaRPr/>
              </a:p>
            </p:txBody>
          </p:sp>
          <p:sp>
            <p:nvSpPr>
              <p:cNvPr id="2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面部护理可以改善皮肤问题，提高皮肤质量</a:t>
                </a:r>
                <a:endParaRPr/>
              </a:p>
            </p:txBody>
          </p:sp>
          <p:sp>
            <p:nvSpPr>
              <p:cNvPr id="2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清洁产品可以去除老化角质，使皮肤更加光滑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保湿产品可以缓解皮肤干燥，使皮肤更加水润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修复产品可以改善肤质，使皮肤更加紧致有弹性</a:t>
                </a:r>
                <a:endParaRPr/>
              </a:p>
            </p:txBody>
          </p:sp>
          <p:sp>
            <p:nvSpPr>
              <p:cNvPr id="2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面部护理的重要性：预防与改善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面部护理可以反映身体内部的健康状况</a:t>
                </a:r>
                <a:endParaRPr/>
              </a:p>
            </p:txBody>
          </p:sp>
          <p:sp>
            <p:nvSpPr>
              <p:cNvPr id="2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皮肤干燥可能提示身体缺水或内分泌失调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皮肤油腻可能提示肠胃功能不佳或内分泌失调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皮肤出现红肿、瘙痒等炎症可能提示免疫力下降或过敏反应</a:t>
                </a:r>
                <a:endParaRPr/>
              </a:p>
            </p:txBody>
          </p:sp>
          <p:sp>
            <p:nvSpPr>
              <p:cNvPr id="2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面部护理可以调节身体内部环境，促进身体健康</a:t>
                </a:r>
                <a:endParaRPr/>
              </a:p>
            </p:txBody>
          </p:sp>
          <p:sp>
            <p:nvSpPr>
              <p:cNvPr id="2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保湿产品可以补充身体水分，改善身体内部环境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修复产品可以促进皮肤新陈代谢，调节内分泌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某些面部护理产品还具有抗氧化、抗炎等作用，有助于身体健康</a:t>
                </a:r>
                <a:endParaRPr/>
              </a:p>
            </p:txBody>
          </p:sp>
          <p:sp>
            <p:nvSpPr>
              <p:cNvPr id="2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面部护理与身体健康的关系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0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61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3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面部护理的好处：改善肤质与延缓衰老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265" name="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266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面部护理可以清洁皮肤，去除老化角质，使皮肤更加光滑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176217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清洁产品可以去除毛孔内的污垢和油脂，防止堵塞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去角质产品可以去除老化角质，使皮肤更加光滑</a:t>
                </a:r>
                <a:endParaRPr/>
              </a:p>
            </p:txBody>
          </p:sp>
          <p:sp>
            <p:nvSpPr>
              <p:cNvPr id="268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69" name="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270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面部护理可以保湿皮肤，补充水分，使皮肤更加水润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4836000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保湿产品可以锁住水分，保持皮肤水润柔软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补水产品可以补充皮肤水分，改善干燥、脱屑等问题</a:t>
                </a:r>
                <a:endParaRPr/>
              </a:p>
            </p:txBody>
          </p:sp>
          <p:sp>
            <p:nvSpPr>
              <p:cNvPr id="272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273" name="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274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面部护理可以修复皮肤，促进新陈代谢，使皮肤更加紧致有弹性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495783" y="5561464"/>
                <a:ext cx="2520000" cy="1041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修复产品可以促进皮肤新陈代谢，改善肤质和肤色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抗氧化产品可以抵抗自由基，延缓皮肤衰老</a:t>
                </a:r>
                <a:endParaRPr/>
              </a:p>
            </p:txBody>
          </p:sp>
          <p:sp>
            <p:nvSpPr>
              <p:cNvPr id="276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277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面部护理对肤质改善的作用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面部护理可以延缓皮肤衰老，保持年轻容貌</a:t>
                </a:r>
                <a:endParaRPr/>
              </a:p>
            </p:txBody>
          </p:sp>
          <p:sp>
            <p:nvSpPr>
              <p:cNvPr id="28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保湿产品可以补充皮肤水分，保持皮肤紧致有弹性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修复产品可以促进皮肤新陈代谢，改善肤质和肤色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抗氧化产品可以抵抗自由基，延缓皮肤衰老过程</a:t>
                </a:r>
                <a:endParaRPr/>
              </a:p>
            </p:txBody>
          </p:sp>
          <p:sp>
            <p:nvSpPr>
              <p:cNvPr id="28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面部护理可以预防皮肤皱纹、松弛等问题</a:t>
                </a:r>
                <a:endParaRPr/>
              </a:p>
            </p:txBody>
          </p:sp>
          <p:sp>
            <p:nvSpPr>
              <p:cNvPr id="29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保湿产品可以补充皮肤水分，预防皮肤干燥、松弛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修复产品可以促进皮肤胶原蛋白合成，预防皮肤皱纹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抗氧化产品可以抵抗自由基，延缓皮肤衰老过程</a:t>
                </a:r>
                <a:endParaRPr/>
              </a:p>
            </p:txBody>
          </p:sp>
          <p:sp>
            <p:nvSpPr>
              <p:cNvPr id="29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面部护理与延缓皮肤衰老的关系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7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98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99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0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修复产品可以促进皮肤胶原蛋白合成，提高皮肤弹性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抗氧化产品可以抵抗自由基，保护皮肤胶原蛋白</a:t>
                </a:r>
                <a:endParaRPr/>
              </a:p>
            </p:txBody>
          </p:sp>
          <p:sp>
            <p:nvSpPr>
              <p:cNvPr id="30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面部护理可以补充皮肤胶原蛋白，提高皮肤弹性</a:t>
                </a:r>
                <a:endParaRPr/>
              </a:p>
            </p:txBody>
          </p:sp>
        </p:grpSp>
        <p:grpSp>
          <p:nvGrpSpPr>
            <p:cNvPr id="302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0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修复产品可以促进皮肤新陈代谢，紧致皮肤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保湿产品可以补充皮肤水分，预防皮肤松弛、下垂</a:t>
                </a:r>
                <a:endParaRPr/>
              </a:p>
            </p:txBody>
          </p:sp>
          <p:sp>
            <p:nvSpPr>
              <p:cNvPr id="30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面部护理可以紧致皮肤，预防皮肤松弛、下垂</a:t>
                </a:r>
                <a:endParaRPr/>
              </a:p>
            </p:txBody>
          </p:sp>
        </p:grpSp>
        <p:grpSp>
          <p:nvGrpSpPr>
            <p:cNvPr id="305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0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美白产品可以抑制黑色素生成，改善皮肤暗沉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抗氧化产品可以抵抗自由基，改善皮肤暗沉、提亮肤色</a:t>
                </a:r>
                <a:endParaRPr/>
              </a:p>
            </p:txBody>
          </p:sp>
          <p:sp>
            <p:nvSpPr>
              <p:cNvPr id="30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面部护理可以改善皮肤暗沉，使皮肤更加透亮</a:t>
                </a:r>
                <a:endParaRPr/>
              </a:p>
            </p:txBody>
          </p:sp>
        </p:grpSp>
      </p:grpSp>
      <p:pic>
        <p:nvPicPr>
          <p:cNvPr id="308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09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10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11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面部护理对皮肤弹性的提升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32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面部护理的好处：预防皮肤病与减轻症状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面部护理可以预防皮肤病，降低皮肤问题的发生率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清洁产品可以去除污垢和油脂，防止毛孔堵塞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保湿产品可以补充水分，预防干燥、脱屑等问题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修复产品可以促进皮肤新陈代谢，预防痘痘、粉刺等问题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面部护理可以降低皮肤敏感度，预防过敏反应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温和的清洁产品可以避免刺激皮肤，降低敏感度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保湿产品可以补充皮肤水分，提高皮肤屏障功能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抗过敏产品可以缓解皮肤过敏症状，预防过敏反应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面部护理对预防皮肤病的积极作用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面部护理可以缓解皮肤病症状，提高皮肤质量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清洁产品可以去除污垢和油脂，缓解痘痘、粉刺等问题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保湿产品可以补充水分，缓解干燥、脱屑等问题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修复产品可以促进皮肤新陈代谢，改善肤质和肤色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面部护理可以减轻皮肤病症状，提高生活质量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缓解皮肤瘙痒、红肿等症状，提高生活质量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改善皮肤暗沉、提亮肤色，提高自信心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预防皮肤病复发，减少就医次数和经济负担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面部护理对改善皮肤病症状的效果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5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面部护理可以预防皮肤过敏，降低过敏反应的发生率</a:t>
                </a:r>
                <a:endParaRPr/>
              </a:p>
            </p:txBody>
          </p:sp>
          <p:sp>
            <p:nvSpPr>
              <p:cNvPr id="5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温和的清洁产品可以避免刺激皮肤，降低敏感度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保湿产品可以补充皮肤水分，提高皮肤屏障功能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抗过敏产品可以缓解皮肤过敏症状，预防过敏反应</a:t>
                </a:r>
                <a:endParaRPr/>
              </a:p>
            </p:txBody>
          </p:sp>
          <p:sp>
            <p:nvSpPr>
              <p:cNvPr id="5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面部护理可以缓解皮肤过敏症状，提高生活质量</a:t>
                </a:r>
                <a:endParaRPr/>
              </a:p>
            </p:txBody>
          </p:sp>
          <p:sp>
            <p:nvSpPr>
              <p:cNvPr id="5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清洁产品可以去除污垢和油脂，缓解皮肤过敏症状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保湿产品可以补充水分，缓解皮肤干燥、脱屑等问题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抗过敏产品可以缓解皮肤过敏症状，提高生活质量</a:t>
                </a:r>
                <a:endParaRPr/>
              </a:p>
            </p:txBody>
          </p:sp>
          <p:sp>
            <p:nvSpPr>
              <p:cNvPr id="5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面部护理对皮肤过敏的预防与缓解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https://d.book118.com/725110342114011111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面部护理的好处：美丽与健康并存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2024-09-17T00:49:43.800</cp:lastPrinted>
  <dcterms:created xsi:type="dcterms:W3CDTF">2024-09-16T16:49:43Z</dcterms:created>
  <dcterms:modified xsi:type="dcterms:W3CDTF">2024-09-16T16:49:45Z</dcterms:modified>
</cp:coreProperties>
</file>