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F6AF6-EFDE-4864-9303-5909B1E69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C349C-C826-47B9-95A7-28F242089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A3F7D-3E36-472E-BFE3-EB13E72E2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E451D-4F4A-400A-BD3D-8160F2DDA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C7A341-2D3F-4260-9976-21DC7C376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DB6ECF-4502-457B-BC05-3DEAED6E6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53B854-6030-4E70-AA21-C68696C9F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A92D2-2456-4BE1-AC7A-35C0764EA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AFEA7-3CDA-47E5-A364-DE1BCD82F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111D5-98D2-4D19-BE0C-BCE2330D8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CEF83-90C7-4E6C-ABC0-C0102BD58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1210332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肝细胞癌中表达南京医科大学综述课件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肝细胞癌概述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肝细胞癌中表达的相关研究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南京医科大学在肝细胞癌中表达的研究成果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肝细胞癌中表达的未来研究方向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肝细胞癌概述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肝细胞癌是原发性肝癌中最常见的类型，由肝细胞异常增生形成。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肿瘤细胞形态多样，可呈实体片巢状或乳头状排列，有时伴有坏死和出血。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肝细胞癌可侵犯门静脉分支，引起门静脉高压，导致腹水、食管胃底静脉曲张等症状。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肝细胞癌的病理特征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肝细胞癌的病因和发病机制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慢性乙型肝炎和丙型肝炎病毒感染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长期慢性肝炎可导致肝细胞损伤和基因突变，进而发展为肝癌。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肝硬化时肝细胞再生和异常分化，增加了肝癌的发生风险。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长期酗酒和黄曲霉素等化学致癌物质暴露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这些因素可直接或间接引起肝细胞损伤和基因突变。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部分肝癌患者存在家族聚集现象，可能与遗传易感性有关。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亚洲地区尤其是中国和东南亚国家，肝细胞癌的发病率较高，与乙肝病毒感染率高有关。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男性发病率高于女性，可能与男性吸烟、饮酒等不良生活习惯有关。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5" r="9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肝细胞癌是全球范围内常见的恶性肿瘤之一，发病率和死亡率较高。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肝细胞癌的流行病学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肝细胞癌中表达的相关研究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基因突变是肝细胞癌发生发展的重要机制之一，与肝癌的发病风险和预后密切相关。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基因突变可以导致细胞生长和分裂失控，促进肝癌的发生和发展。常见的基因突变包括TP53、CTNNB1、AXIN1等，这些突变与肝癌的恶性程度、转移和预后等有关。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基因突变与肝细胞癌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基因甲基化是肝癌中常见的表观遗传学改变，与肝癌的发生、发展和预后等密切相关。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基因甲基化可以导致基因表达沉默或降低，从而影响细胞的生长和分化。在肝癌中，许多基因的甲基化状态与肝癌的发生、发展和预后等有关，如RASSF1A、p16等基因的甲基化与肝癌的恶性程度和转移等有关。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基因甲基化与肝细胞癌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南京医科大学在肝细胞癌中表达的研究成果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南京医科大学拥有一支由多学科专家组成的强大研究团队，包括分子生物学、遗传学、病理学和临床医学专家等。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团队采用了高通量测序、基因芯片、蛋白质组学和代谢组学等多种技术手段，全面解析肝细胞癌中基因、蛋白质和代谢物的表达情况。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南京医科大学的研究团队与技术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研究团队介绍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https://d.book118.com/725112103323011120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2024-09-23T15:09:54.894</cp:lastPrinted>
  <dcterms:created xsi:type="dcterms:W3CDTF">2024-09-23T07:09:54Z</dcterms:created>
  <dcterms:modified xsi:type="dcterms:W3CDTF">2024-09-23T07:09:56Z</dcterms:modified>
</cp:coreProperties>
</file>