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41FF9-74AF-43A4-B859-8AE987678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5C0FF-59CD-40A3-B977-9E2EA4517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2630B-EA6F-4335-A2F0-B1418D793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44891-35AF-4C49-AD09-3F02B89B1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F1B60-AF40-412E-8630-68F271113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CE4035-A3CE-4FB4-840E-8DDA54EE7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8A3A09-89D8-47BB-8861-B69812B43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A2BAF-1AA1-4A4F-BCDB-ADC5F66D0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77FC5-D57B-4D61-B529-11E4D9932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858ED-CA1C-4848-8E23-822CB3E7E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623C7-85F9-4B4F-88E0-F0EA7743A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121403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全面财务管理与风险控制二课件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财务管理概述与目标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财务报表分析与解读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成本控制与预算编制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投资决策与风险管理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筹资策略与债务管理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内部控制与审计监督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财务管理是企业为实现良好的经济效益，在组织企业财务活动、处理财务关系过程中所进行的科学预测、决策、计划、控制、协调、核算、分析和考核等一系列企业经济活动过程中管理工作的全称。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财务管理是企业管理的核心，它贯穿于企业经营管理的各个方面、各个环节；财务管理也是企业管理的重要组成部分，它根据财经法规制度，按照财务管理的原则，组织企业财务活动，处理财务关系。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利润最大化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企业追求利润最大化，必须加强对企业的全面管理，财务管理是企业管理的重要组成部分。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股东财富最大化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股东财富最大化是指通过财务上的合理经营，为股东带来最多的财富。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企业价值最大化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企业价值最大化是指通过企业财务上的合理经营，采用最优的财务政策，充分考虑资金的时间价值和风险与报酬的关系，在保证企业长期稳定发展的基础上使企业总价值达到最大。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企业财务管理目标设定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《公司法》对公司财务、会计的规定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公司应当依照法律、行政法规和国务院财政部门的规定建立本公司的财务、会计制度。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《证券法》对上市公司财务信息的规定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上市公司和公司债券上市交易的公司，应当在每一会计年度结束之日起四个月内，向国务院证券监督管理机构和证券交易所报送年度报告，并予公告。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《企业财务通则》对企业财务管理的规定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《企业财务通则》是为了加强企业财务管理，规范企业财务行为，保护企业及其相关方的合法权益，推进现代企业制度建设而制定的。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法律法规对财务管理要求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财务报表分析与解读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包括流动资产、长期投资、固定资产、无形资产等，反映企业拥有或控制的资源。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包括流动负债、长期负债等，反映企业需要偿还的债务。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包括股本、留存收益等，反映企业净资产及权益结构。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利润表及现金流量表分析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展示企业收入、成本、费用及利润等经营成果，反映企业盈利能力。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展示企业经营活动、投资活动及筹资活动的现金流入流出情况，反映企业现金流状况。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88" b="25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对财务报表中的重要项目进行详细解释和说明，帮助理解报表内容。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包括审计报告、内部控制报告等，提供关于企业财务状况和经营成果的额外信息。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财务报表附注及其他信息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其他信息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财务报表附注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成本控制与预算编制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根据成本性态将成本分为固定成本、变动成本和混合成本，以便更好地进行成本控制和分析。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核算方法选择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根据企业实际情况选择合适的成本核算方法，如品种法、分批法、分步法等，确保成本信息的准确性和可靠性。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成本分类及核算方法选择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预算编制流程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明确预算编制目标、收集相关资料、编制预算草案、审查平衡、审议批准、下达执行等步骤，确保预算编制的科学性和合理性。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技巧分享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采用零基预算、弹性预算等先进的预算编制方法，提高预算编制的准确性和灵活性；同时，注重预算与战略的衔接，确保预算对企业战略目标的支持。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预算编制流程与技巧分享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通过制定成本标准、建立成本控制制度、实施成本差异分析等手段，对成本进行有效控制，确保成本不超出预算范围。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预算执行情况评估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定期对预算执行情况进行评估，分析预算与实际之间的差异及原因，提出改进措施和建议，为企业管理层提供决策支持。同时，将预算执行情况与绩效考核相结合，激励员工积极参与成本控制和预算管理。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成本控制和预算执行情况评估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投资决策与风险管理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https://d.book118.com/725112140340011104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2024-09-14T22:37:27.170</cp:lastPrinted>
  <dcterms:created xsi:type="dcterms:W3CDTF">2024-09-14T14:37:27Z</dcterms:created>
  <dcterms:modified xsi:type="dcterms:W3CDTF">2024-09-14T14:37:29Z</dcterms:modified>
</cp:coreProperties>
</file>