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C864C-CD49-421A-A5C2-4316076F7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DA3B4-C426-490F-A630-79241D564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A2B4A-66FC-4749-8FD0-C5DEB7746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2931E-A234-46AD-86C4-50E52197F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90D342-A9F0-430F-916A-70E921A07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C71B96-CA5A-423A-B34A-2C68EA2D8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0B26F6-9E3E-4B85-85DD-95D4BE1BB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CF546-C2AF-444E-AD9E-E2688764B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2955B-4154-43A1-8ED8-859A01AA0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ED622-F131-4CBC-B24F-9B5AC7DDE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E8722-1A2C-4029-A392-41B5FC9F9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13111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儿科护理中的感染控制培训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感染控制基本概念与重要性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儿科护理中常见感染类型及途径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监测评估与持续改进策略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应急预案制定及演练实施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培训提高与知识更新机制构建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感染控制基本概念与重要性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感染定义及分类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感染是指病原体侵入人体后，在人体内寄生、繁殖，从而引起人体一系列的病理生理反应。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根据病原体种类和感染部位不同，感染可分为细菌感染、病毒感染、真菌感染等。在儿科护理中，常见的感染类型包括呼吸道感染、消化道感染、皮肤感染等。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感染控制是医疗质量安全管理的重要组成部分，对于保障患儿医疗安全、提高医疗质量具有重要意义。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有效预防和控制医院感染的发生，降低医院感染发病率和死亡率，提高医疗质量和患儿满意度。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感染控制意义与目标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89" r="548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患儿年龄小、抵抗力差，易发生感染。同时，患儿表达能力有限，感染症状不典型，易导致误诊和漏诊。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医护人员手卫生依从性低、无菌操作不严格、消毒隔离措施不到位等，均可导致医院感染的发生。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医院环境拥挤、通风不良、清洁不彻底等，易导致病原体传播和感染发生。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儿科护理中感染风险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国家颁布了一系列法律法规，如《医院感染管理办法》、《消毒管理办法》等，对医院感染管理工作提出了明确要求。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也制定了一系列标准和规范，如《医院空气净化管理规范》、《医疗机构环境表面清洁与消毒管理规范》等，为医院感染控制工作提供了具体指导。同时，相关学会和协会也发布了儿科护理感染控制的相关指南和共识，为儿科护理感染控制工作提供了专业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政策法规与行业标准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儿科护理中常见感染类型及途径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如流行性感冒、喉炎、支气管炎等，主要通过飞沫传播。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如肺炎、百日咳等，同样可通过飞沫或接触传播。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保持室内空气流通，避免与患者密切接触，定期消毒环境和器具。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病毒性呼吸道感染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细菌性呼吸道感染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病毒性腹泻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细菌性腹泻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消化道感染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如沙门氏菌、志贺氏菌等引起的腹泻，同样通过粪-口途径传播。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注意饮食卫生，勤洗手，避免生冷食物和不洁饮食。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如轮状病毒、诺如病毒等引起的腹泻，主要通过粪-口途径传播。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由金黄色葡萄球菌等细菌引起的皮肤感染，可通过接触传播。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脓疱病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疖和痈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458" b="8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由毛囊和皮脂腺感染引起的炎症，同样可通过接触传播。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保持皮肤清洁干燥，避免与患者共用毛巾等物品，及时处理皮肤破损。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皮肤和软组织感染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如尿道炎、膀胱炎等，主要由细菌引起，通过接触传播。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泌尿系统感染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如脑膜炎、脑炎等，可由病毒或细菌引起，传播途径多样。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中枢神经系统感染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注意个人卫生，避免与患者密切接触，加强环境消毒和通风换气。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其他系统感染途径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预防措施与操作规范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267" b="52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手卫生和环境清洁消毒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儿科护理人员需严格执行手卫生规范，包括洗手、手消毒等步骤，确保双手清洁无菌。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环境清洁消毒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定期对儿科病房、治疗室、手术室等区域进行全面清洁和消毒，保持环境整洁、卫生。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物品表面消毒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对经常接触的物体表面，如门把手、床栏、桌面等，定期进行擦拭消毒，减少细菌滋生。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儿科护理人员在执行各项护理操作时，需严格遵守无菌操作原则，避免污染和交叉感染。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无菌物品应存放在指定位置，与非无菌物品分开放置，定期检查有效期和质量。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无菌物品管理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医疗废弃物应分类收集、密封包装，并标注废弃物类型、产生科室等信息，由专业人员进行无害化处理。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无菌技术操作规范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消化道隔离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对患有消化道传染病的患儿，应采取消化道隔离措施，如分餐制、专用餐具等。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呼吸道隔离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对患有呼吸道传染病的患儿，应采取呼吸道隔离措施，如佩戴口罩、单独安置等。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接触隔离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对患有皮肤感染等疾病的患儿，应采取接触隔离措施，如穿隔离衣、戴手套等。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875" r="1787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隔离防护措施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https://d.book118.com/725113111241011110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2024-09-16T02:52:30.082</cp:lastPrinted>
  <dcterms:created xsi:type="dcterms:W3CDTF">2024-09-15T18:52:30Z</dcterms:created>
  <dcterms:modified xsi:type="dcterms:W3CDTF">2024-09-15T18:52:32Z</dcterms:modified>
</cp:coreProperties>
</file>