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62884-D4EC-40B4-A9AA-FEC5570C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4D297-F51C-4427-9220-58FACE846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5338-041F-481B-8BE9-DB81F72FD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8E0E6-427B-491B-8C5D-41289AE3A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846F4-1620-4BD2-836D-A849596FD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15155-9997-4815-A4BB-E4AE8B5A7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506FEA-5F96-48A4-A217-C8DDB0616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C8344-6A5A-4CE3-83D3-E0F73DC38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3167E-AF10-477C-813C-33E639C0F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A4C7A-78D4-42DB-8507-12856A821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525A5-ACC8-4451-810C-E1303695A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142102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事业单位经济指标分析报告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事业单位经济指标概览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事业单位经济指标分析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经济指标比较分析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事业单位经济指标预测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通过对事业单位的经济指标进行分析，评估事业单位的财务状况和经营绩效，为管理层提供决策依据。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随着市场经济的发展，事业单位面临的竞争日益激烈，对其经济指标的分析显得尤为重要。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本报告主要对事业单位的收入、支出、资产、负债等经济指标进行分析。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由于数据来源和时间限制，本报告仅对最近一个会计年度的经济指标进行分析，可能无法反映事业单位的长期发展趋势。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事业单位经济指标概览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收入总额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分析事业单位一定时期内通过各种渠道获得的总收入。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了解事业单位收入的来源构成，如财政拨款、事业收入、经营收入等。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比较不同时期事业单位收入的增减变化，反映其收入增长趋势。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分析事业单位一定时期内的总支出情况。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了解事业单位支出的主要用途和构成，如人员经费、公用经费、项目支出等。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评估事业单位支出的经济和社会效益，衡量支出是否合理、有效。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分析事业单位所拥有的固定资产、流动资产等资产状况。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资产状况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了解事业单位的负债情况，包括长期负债和短期负债。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负债状况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评估事业单位的资产负债结构，衡量其偿债能力。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资产与负债指标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业务收入增长率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衡量事业单位业务收入的增减变化情况。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成本费用利润率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评估事业单位的成本控制能力和盈利能力。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利润总额及增长率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分析事业单位一定时期内的盈利状况及盈利增长趋势。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经营绩效指标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事业单位经济指标分析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50" r="10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评估事业单位收入的稳定性和可靠性，包括收入的持续性、合规性和风险控制等。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收入总额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分析事业单位一定时期内取得的各项收入总额，了解单位的收入规模和来源结构。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比较不同时期事业单位的收入增长情况，评估单位的业务发展状况和趋势。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收入指标分析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支出总额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分析事业单位一定时期内的各项支出总额，了解单位的支出规模和结构。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支出合规性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评估事业单位支出的合规性和规范性，确保支出符合相关法律法规和政策要求。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分析事业单位支出的效益，包括支出的效果、效率和节约程度等，评估支出的合理性和有效性。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支出指标分析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分析事业单位的资产规模、结构和质量，了解单位的资产管理和使用状况。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资产状况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分析事业单位的负债规模、结构和风险，了解单位的债务负担和偿债能力。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评估事业单位的资产负债比例关系，分析单位的财务稳定性和风险控制能力。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资产负债比例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资产与负债指标分析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https://d.book118.com/725114210203011103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2024-09-12T23:05:35.188</cp:lastPrinted>
  <dcterms:created xsi:type="dcterms:W3CDTF">2024-09-12T15:05:35Z</dcterms:created>
  <dcterms:modified xsi:type="dcterms:W3CDTF">2024-09-12T15:05:37Z</dcterms:modified>
</cp:coreProperties>
</file>