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9EAF3-6BE5-47E1-B886-AEF41A6C7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4E784-530A-4D02-BF81-9ED6C99D8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10C3A-1C4B-4CFC-AD33-9BBE17FB4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EF4E0-D4CB-4A22-A11B-79E0CAA47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CD9B5-D811-4A5C-BAAB-2413663BD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2FD184-04BD-411A-8422-64683BFAB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CE0D23-71BA-472D-9E38-425F10795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A68B9-76D0-4619-9FC7-5CD98A42F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9A7CC-35F0-4426-A750-7556A8F78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B5F92-8114-4244-868E-4E848A0CE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12B17-032E-4317-B4FC-BF1C8D747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2020102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梁陈方案的可行性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梁陈方案概述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梁陈方案的技术可行性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梁陈方案的经济可行性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梁陈方案的社会可行性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梁陈方案的法律可行性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梁陈方案概述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梁陈方案主张在北京旧城区内，通过保护和修缮古建筑、整治街道、改善基础设施等方式，实现城市更新和保护传统文化的双重目标。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旨在保护北京历史文化遗产，改善居民生活环境，促进城市可持续发展。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梁陈方案的内容和目标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梁陈方案提出的背景和原因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随着城市化的快速发展，北京旧城区的历史建筑、古街区等面临着被拆除和破坏的威胁，同时居民生活环境亟待改善。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为了保护北京的历史文化遗产，传承城市文脉，同时改善居民生活环境，实现城市可持续发展，梁陈方案应运而生。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梁陈方案的技术可行性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61551" y="281440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072894" y="312337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37602" y="4321992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589009" y="522182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377452" y="491291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3993697" y="371430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38683" y="2918023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30574" y="5072512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38748" y="2940251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41891" y="5059400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42714" y="1531409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642714" y="1890749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首先需要详细规划方案，明确目标、功能和技术要求。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60673" y="1531409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060673" y="1890749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对用户需求进行深入分析，确定系统需要实现的具体功能。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738683" y="4337334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738683" y="4696673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根据方案和需求分析，进行系统开发，包括界面设计、数据库设计、系统架构搭建等。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0376" y="4337334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230376" y="4696673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对系统进行测试，发现并修复潜在问题，优化系统性能。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技术实现的方法和步骤</a:t>
              </a:r>
            </a:p>
          </p:txBody>
        </p:sp>
      </p:grpSp>
      <p:sp>
        <p:nvSpPr>
          <p:cNvPr id="42" name="Freeform 42"/>
          <p:cNvSpPr/>
          <p:nvPr/>
        </p:nvSpPr>
        <p:spPr>
          <a:xfrm>
            <a:off x="5560176" y="3867609"/>
            <a:ext cx="939449" cy="93944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技术难点的解决方案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注重用户界面设计，提高系统的易用性和用户体验。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针对大量数据的处理和分析，可以采用分布式计算、云计算等技术，提高数据处理效率。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加强系统安全防护，采用加密技术、防火墙等措施，确保系统数据和用户隐私安全。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用户体验更优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效率更高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安全性更强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与现有技术的比较和优势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在用户界面设计上，梁陈方案更加注重用户体验，使用户能够更方便快捷地使用系统。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梁陈方案采用了先进的技术手段，能够更快速地处理数据和实现功能，提高了系统的运行效率。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通过加强系统安全防护措施，梁陈方案能够更好地保护用户数据和隐私安全。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梁陈方案的经济可行性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梁陈方案需要投入大量资金，包括但不限于拆迁补偿、基础设施建设、环境保护等方面的费用。需要详细估算各项费用，制定合理的预算方案。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对梁陈方案的成本和效益进行全面分析，包括短期和长期效益。通过对比投入与产出的关系，评估方案的盈利能力和可持续性。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投资估算和成本效益分析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梁陈方案的经济效益主要来源于多个方面，如土地资源的重新利用、城市环境的改善、交通的便利化等。这些因素能够吸引投资、促进产业发展、提高居民生活水平等，从而带动经济增长。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预期收益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根据预测和分析，梁陈方案的预期收益包括但不限于以下几个方面：土地出让收益、税收收入、就业机会的增加等。这些收益能够在一定程度上弥补前期投入，并为政府和居民带来长期利益。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经济效益的来源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经济效益的来源和预期收益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https://d.book118.com/725120201023011110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2024-09-15T05:53:47.738</cp:lastPrinted>
  <dcterms:created xsi:type="dcterms:W3CDTF">2024-09-14T21:53:47Z</dcterms:created>
  <dcterms:modified xsi:type="dcterms:W3CDTF">2024-09-14T21:53:49Z</dcterms:modified>
</cp:coreProperties>
</file>