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DE4F4-1FE8-4DE9-8B21-EE1ED850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7BEB8-BFD5-4E5C-9816-59CA4577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B692E-14C7-409E-8156-E659E37A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9B43E-AB6E-4549-B559-3390A5E7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A5513-457B-413F-AAB9-7B75BACF3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9104F-959E-449E-9C0A-92C0099AA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89EBF-8F98-46EB-AD91-59B397C27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E9F00-C4EF-4D70-B344-DCF1A0A3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E2EE7-C115-4C1D-9C53-ED05C134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AA7CF-7B1E-4AD2-BDD4-8BC0CDE8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AF214-AF6A-4962-96E8-2296A77E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210041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新员工的知识产权保护与创新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新员工的知识产权保护意识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创新与知识产权保护的关系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新员工如何在实际工作中运用知识产权保护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企业如何支持新员工的知识产权保护与创新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新员工的知识产权保护意识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知识产权是指人们对其智力成果所享有的法律权利，包括专利、商标、著作权等。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知识产权是企业的核心资产，保护知识产权有助于维护企业的竞争优势和创新动力。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新员工应认识到尊重他人知识产权是企业内部的基本准则，不得侵犯他人的专利、商标和著作权等。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尊重他人知识产权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167" r="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防范侵权风险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对于涉及商业机密和客户信息等敏感信息，新员工应严格遵守保密规定，防止信息泄露。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新员工在工作中应避免使用未经授权的软件、图片、音乐等，防范因侵权行为带来的法律风险。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新员工应具备的知识产权保护意识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新员工应了解国家有关知识产权保护的法律法规，包括专利法、商标法、著作权法等。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在工作中，新员工应遵循法律法规的要求，确保企业的行为合法合规。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当发现他人侵犯企业知识产权时，新员工应及时向有关部门报告，协助企业进行维权行动。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创新与知识产权保护的关系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创新有助于推动科技进步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企业的创新活动能够推动相关领域的科技进步，促进整个行业的进步和发展。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创新是推动企业发展的重要动力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通过创新，企业可以开发出更具竞争力的产品和服务，满足市场需求，提高市场份额。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创新有助于提高企业核心竞争力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创新能够为企业带来独特的竞争优势，使企业在激烈的市场竞争中脱颖而出。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7587" r="75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知识产权保护能够激励创新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通过保护创新成果，知识产权制度能够为创新者提供合法的垄断权，确保创新者能够从其创新活动中获得足够的回报，从而激励更多的人进行创新活动。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知识产权保护有助于技术转移和扩散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在知识产权保护下，技术转移和扩散变得更加容易，企业可以更加便捷地获取外部技术和资源，提高自身的创新能力。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知识产权保护有助于维护市场秩序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通过打击侵权行为，知识产权保护能够维护公平竞争的市场秩序，防止不法分子通过盗用他人创新成果获取不正当利益。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知识产权保护对创新的影响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企业应制定完善的知识产权保护制度，明确知识产权的归属和保护措施。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制定完善的知识产权保护制度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对于企业的核心技术和商业秘密，应加强保密措施，确保不被外部获取或侵犯。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加强保密工作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对于具有创新性的技术成果，应及时申请专利，以获得法律保护。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及时申请专利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企业应加强与政府、行业协会等相关方面的合作与沟通，共同维护知识产权秩序。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加强合作与沟通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如何在创新中保护知识产权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新员工如何在实际工作中运用知识产权保护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https://d.book118.com/725121004101011043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2024-09-04T22:14:11.700</cp:lastPrinted>
  <dcterms:created xsi:type="dcterms:W3CDTF">2024-09-04T14:14:11Z</dcterms:created>
  <dcterms:modified xsi:type="dcterms:W3CDTF">2024-09-04T14:14:13Z</dcterms:modified>
</cp:coreProperties>
</file>