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F552493-FF28-405F-AABE-7B01E322C33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78D7E6-BA2C-4D15-A2A5-AA01F0D5C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919308-656B-409E-8AB0-60F2F324B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6E3FF3-40C2-4C3A-BD96-012442D81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06797B-F1DE-4263-9142-434E35E87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48BC55-014F-4326-AB8F-C0648EC9E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D6D58C-01F3-48A9-ABC2-C54CD2797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39B8C9-CA78-4483-BC72-46F86C789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419968-90AB-48E6-9A75-159CCAE0E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DF63FC-307B-4772-8F33-84BCE75E3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B5056-DB1D-448E-B613-4C522C15D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DDEC2-8FF8-4FF2-B0F0-B6F136F07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40CB1D8-FF56-4862-8F27-AE694CC8979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48F6D6E-D3D9-4A63-A984-BFB3884EA15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121121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设备故障原因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概述设备故障原因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设备故障原因分析方法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人为原因造成的设备故障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环境原因对设备故障的影响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设备本身原因引发的故障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概述设备故障原因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介绍设备故障原因的重要性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设备故障原因的分析是设备维护和管理的重要一环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了解设备故障原因可以有效预防设备故障发生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可靠性提升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设备故障原因的分析有助于提高设备的可靠性和稳定性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设备故障原因的分类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操作不当、维护保养不到位、改动设备结构等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人为原因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设计缺陷、零部件老化、制造质量不良等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设备本身原因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温度过高、湿度过大、尘埃过多等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环境原因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人为原因的详细介绍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为原因是设备故障的主要原因之一。操作不当包括超负荷使用、频繁启停等；维护保养不到位包括润滑不足、清洁不当等；改动设备结构包括私自改动设备参数、增加负载等。这些人为原因都可能导致设备故障的发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环境原因对设备故障的影响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温度影响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温度过高会导致设备散热不良、零部件老化加快等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湿度影响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湿度过大会导致设备绝缘性能下降、电路板腐蚀等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尘埃影响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尘埃过多会导致设备散热不良、零部件堵塞等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环境原因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温度过高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湿度过大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尘埃过多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设备本身原因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设计缺陷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零部件老化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制造质量不良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设备故障原因分类比较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人为原因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操作不当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维护保养不到位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改动设备结构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设备故障原因分析方法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设备故障原因分析流程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故障原因分析是通过收集设备故障信息、整理信息、制定分析计划、进行分析、提出原因及解决方案来解决设备故障问题的一系列流程。这一过程需要系统性、客观性和科学性，确保最终得出准确可靠的结论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事件树分析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研究故障发展过程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5W1H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分析“什么、为什么”等问题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设备故障原因分析工具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故障树分析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建立故障树确定可能原因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设备故障原因分析的注意事项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深挖根本原因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系统性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采用科学方法进行分析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科学性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以事实和数据为依据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客观性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设备故障原因分析实例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某生产线上机器故障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故障示例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人为原因造成的设备故障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不合理操作引发的设备故障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不合理的操作是造成设备故障的重要原因之一。操作不当可能导致设备超负荷运转，频繁启停导致零部件磨损加剧，并且操作错误可能导致设备参数异常，从而影响设备正常运行。因此，员工需要接受专业培训，提高操作技能，以避免不合理操作带来的设备故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维护保养不到位引发的设备故障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导致设备零部件摩擦增大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润滑不足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导致设备散热不良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清洁不当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未及时处理导致设备异常振动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部件松动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增加设备负载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导致设备零部件过载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改动设备结构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导致设备失去平衡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改动设备结构引发的设备故障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私自改动设备参数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导致设备超负荷运行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人为原因造成的设备故障预防措施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提高操作技能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加强员工培训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避免私自改动设备结构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严格管控设备使用权限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确保设备正常运行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定期维护保养设备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https://d.book118.com/725121121013011130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设备故障原因</vt:lpstr>
      <vt:lpstr>目录</vt:lpstr>
      <vt:lpstr>第1章 概述设备故障原因</vt:lpstr>
      <vt:lpstr>介绍设备故障原因的重要性</vt:lpstr>
      <vt:lpstr>设备故障原因的分类</vt:lpstr>
      <vt:lpstr>人为原因的详细介绍</vt:lpstr>
      <vt:lpstr>环境原因对设备故障的影响</vt:lpstr>
      <vt:lpstr>设备故障原因分类比较</vt:lpstr>
      <vt:lpstr>第2章 设备故障原因分析方法</vt:lpstr>
      <vt:lpstr>设备故障原因分析流程</vt:lpstr>
      <vt:lpstr>设备故障原因分析工具</vt:lpstr>
      <vt:lpstr>设备故障原因分析的注意事项</vt:lpstr>
      <vt:lpstr>设备故障原因分析实例</vt:lpstr>
      <vt:lpstr>第3章 人为原因造成的设备故障</vt:lpstr>
      <vt:lpstr> </vt:lpstr>
      <vt:lpstr>维护保养不到位引发的设备故障</vt:lpstr>
      <vt:lpstr>改动设备结构引发的设备故障</vt:lpstr>
      <vt:lpstr>人为原因造成的设备故障预防措施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2024-09-29T14:10:01.659</cp:lastPrinted>
  <dcterms:created xsi:type="dcterms:W3CDTF">2024-09-29T06:10:01Z</dcterms:created>
  <dcterms:modified xsi:type="dcterms:W3CDTF">2024-09-29T06:10:03Z</dcterms:modified>
</cp:coreProperties>
</file>