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B16ED-894A-4213-9972-E3C7C4213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7BA4F-2203-4CB2-96B3-DFF4A5A50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778E4-4BCA-418B-9AE0-8FF5C97AA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771D8-33D6-475D-BD79-11FC5D509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7075B2-895D-456B-8E97-BACD013FC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B945A4-7F3C-403A-80E8-25E584EBD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BDC171-E360-4990-B951-F8D49A211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EB5F8-D29A-4745-A633-EAD2F48E5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987E7-DED0-45F1-861C-5CA6D6D44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B223A-655C-40D5-BC5B-03D5B7B4F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972A4-D9D7-44CF-A6F2-489720425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22104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共享单车函数模型分析报告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共享单车概述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函数模型理论基础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共享单车函数模型的建立与分析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共享单车市场分析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共享单车函数模型的优化建议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共享单车作为一种新型的出行方式，近年来在全球范围内迅速普及。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随着城市化进程的加速和人们出行需求的增加，共享单车在解决城市交通问题方面发挥了重要作用。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共享单车通过提供便捷、环保的出行方式，缓解了城市交通拥堵和空气污染问题，同时也为居民提供了更加灵活的出行选择。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本研究旨在深入分析共享单车的函数模型，探讨其运营模式、经济效益和社会效益等方面。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通过分析共享单车的函数模型，可以更好地理解其运作机制和发展趋势，为共享经济的发展提供有益的参考。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本研究对于共享单车行业的可持续发展、政策制定和消费者行为等方面都具有重要的指导意义。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8643" b="864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685" r="11685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共享单车概述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共享单车是一种基于互联网和移动支付技术的公共自行车服务，用户可以通过手机应用扫码解锁自行车，并按照一定的价格进行骑行。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共享单车的特点包括便捷性、环保性和经济性。用户可以随时随地租用自行车，无需购买和维护；同时，共享单车也有助于减少城市交通拥堵和空气污染。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共享单车的定义与特点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随着技术的不断进步和市场的扩大，越来越多的企业加入到共享单车的竞争中，形成了多样化的服务模式和品牌。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共享单车在国内得到了迅速普及，成为城市出行的重要方式之一，同时也逐渐向海外市场拓展。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共享单车的发展始于2014年，以ofo和摩拜为代表的初创公司在北京和上海率先推出共享单车服务。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共享单车的发展历程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函数模型理论基础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函数模型定义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函数模型是一种数学工具，用于描述两个或多个变量之间的关系。它通过建立一个数学公式或方程来表达变量之间的依赖关系。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函数模型的要素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函数模型通常包括输入变量、输出变量和函数关系。输入变量是影响结果的因素，输出变量是预测的结果，而函数关系则描述了输入变量如何影响输出变量。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75" r="270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函数模型的基本概念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变量选择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模型选择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模型拟合与优化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函数模型的构建方法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3311" r="3331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894" b="189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收集与问题相关的数据，包括共享单车的使用情况、用户行为、环境因素等。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根据研究目的和问题背景，选择合适的输入和输出变量。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根据数据特性和研究需求，选择合适的函数模型，如线性回归、逻辑回归、神经网络等。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使用选定的函数模型对数据进行拟合，并根据模型的性能指标进行优化。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通过构建预测模型，分析共享单车的需求量、使用率等指标。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优化调度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根据用户行为和需求，优化共享单车的调度和投放策略。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评估共享单车相关政策的实施效果，为政策制定提供科学依据。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函数模型的应用场景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共享单车函数模型的建立与分析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92" r="2299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描述共享单车需求量与影响因素之间的关系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共享单车的需求量受到多种因素的影响，如居民收入水平、城市规模、公共交通发达程度等。需求函数模型通过将这些因素纳入考虑，来预测不同情况下共享单车的需求量。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需求函数模型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https://d.book118.com/725122104202011104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2024-09-14T06:59:35.931</cp:lastPrinted>
  <dcterms:created xsi:type="dcterms:W3CDTF">2024-09-13T22:59:35Z</dcterms:created>
  <dcterms:modified xsi:type="dcterms:W3CDTF">2024-09-13T22:59:37Z</dcterms:modified>
</cp:coreProperties>
</file>