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D5785-54F8-443B-825A-A0EE9189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458F9-499A-4A24-8E9C-709A1F45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4858-93D3-46DB-980F-9BFA79AC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6FC11-ADF7-45A7-8F60-0150FA418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BFFBA-2F69-4E95-8866-F560A0AE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F8335-70C9-4C16-AD65-E5B73FCBB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48A3E-75B1-440E-96DE-829C9431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C95D3-E2EB-4587-9FC7-162C3095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3929F-1C05-4F14-91EE-59EF56ED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ADA0F-22F7-4289-8EC0-91EE29FA2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9040-23A1-4529-8AC2-919AC3E2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2340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医院感染科护士业务学习的体系构建与更新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医院感染科护士业务学习体系的构建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医院感染科护士业务学习体系的更新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医院感染科护士业务学习体系的实施与效果评价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医院感染科护士业务学习体系的持续改进与展望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40" b="1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提升护士业务能力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通过构建和完善业务学习体系，提高护士对医院感染防控的专业知识和技能水平。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随着医疗技术的不断进步和医院感染防控要求的提高，护士需要不断更新业务知识，以适应行业发展的需要。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通过加强护士的业务学习，提高其对医院感染的识别和防控能力，从而保障患者的安全。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业务学习体系的更新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根据医疗行业的发展和医院感染防控的新要求，对业务学习体系进行定期更新和完善。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护士业务能力的提升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通过业务学习体系的实施，提高护士对医院感染的防控意识和能力，减少医院感染的发生率。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业务学习体系的构建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包括学习目标、学习内容、学习方式和学习评估等方面的构建。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通过业务学习，护士能够不断更新专业知识，提高护理技能，为患者提供更优质的护理服务。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随着医疗技术的不断进步，医院感染科护士需要不断学习新技术、新方法，以适应医疗发展的需要。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适应医疗技术发展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医院感染科护士通过业务学习，能够更准确地掌握感染防控知识，有效预防和控制医院感染的发生，保障患者安全。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护士业务学习的重要性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传统的业务学习方式如培训班、学术会议等，虽然有一定效果，但缺乏针对性和灵活性，无法满足护士个性化的学习需求。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学习内容陈旧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部分医院感染科护士的学习内容更新缓慢，无法及时反映最新的医疗技术和理念。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由于工作繁忙、学习压力大等原因，部分护士缺乏主动学习的动力和意愿。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护士业务学习的现状及问题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医院感染科护士需要具备高度的职业素养和责任心，通过业务学习可以提升自身的职业素养和综合素质。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医院感染科护士需要不断学习新的医疗知识和技术，以适应不断变化的医疗环境。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护士需要通过实践和学习不断提高自己的护理技能，为患者提供更优质的服务。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护士业务学习的需求分析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医院感染科护士业务学习体系的构建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根据医院感染科护士的实际工作需求，选择与之密切相关的业务知识和技能进行学习。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构建完整的学习体系，包括基础知识、专业技能、实践操作等多个层面，确保学习的全面性和深入性。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更新性原则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随着医学和护理学的不断发展，及时更新学习内容，保持与时俱进。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构建原则与指导思想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包括医学微生物学、感染病学、药理学等与医院感染相关的基础理论知识。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学习医院感染预防与控制、消毒隔离技术、抗菌药物合理应用等专业技能。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通过模拟演练、临床实习等方式，提高护士的实际操作能力和应对突发情况的能力。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学习内容的选择与组织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https://d.book118.com/725122340132011043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2024-09-05T05:38:41.948</cp:lastPrinted>
  <dcterms:created xsi:type="dcterms:W3CDTF">2024-09-04T21:38:41Z</dcterms:created>
  <dcterms:modified xsi:type="dcterms:W3CDTF">2024-09-04T21:38:44Z</dcterms:modified>
</cp:coreProperties>
</file>