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394AB-FC87-4075-A672-2FD67BFFC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1A7A9-E101-4D70-B8B3-1D9B7D1E7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18BB9-9448-4F6A-89FA-573346F20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BE20E-292B-4E6B-B73D-DEFA7322F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5170EC-E712-4F77-9C38-7AE5283E2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39CB02-7FF4-41CC-86CF-B2837D47F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A1BE05-679B-4DE9-AD00-2C2C97814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13132-9041-4791-9DB5-CD57BC70C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CE891-C241-4751-A54F-06F309995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CBEAA-9DB5-4628-9FB5-7B68C81FA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6D941-1666-4DB4-AF7D-2FAE65868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24240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护士小查房精神科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精神科护理的核心技能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护士小查房的实施与效果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精神科护理是专门针对精神疾病患者的护理服务，主要关注患者的心理、情感和社会需求。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精神科护理强调个体化的护理计划，关注患者的认知、情感和行为反应，并采取相应的护理措施来满足患者的需求。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通过提供专业的护理服务，帮助患者应对精神疾病的困扰，提高患者的生活质量。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精神科护理不仅关注患者的症状缓解，还关注患者的康复和回归社会的过程，帮助患者恢复正常的心理和社会功能。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降低复发风险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通过持续的护理和关注，有助于降低精神疾病的复发风险，提高患者的生命质量。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精神科护理的发展可以追溯到19世纪中期，随着精神病院的建立和发展，精神科护理逐渐形成和完善。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随着医学模式的转变和人们对心理健康的关注增加，精神科护理逐渐向社区和家庭延伸，更加注重患者的全面护理和康复。同时，精神科护理的专业化和规范化程度也不断提高。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精神科护理的核心技能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了解精神疾病的分类和症状，能够准确识别常见的精神障碍，如抑郁症、焦虑症、精神分裂症等。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通过观察、交流和利用相关量表，对患者的认知、情感、行为和心理状况进行全面评估。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精神科疾病的识别与评估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精神状况评估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精神科疾病的识别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与患者建立良好的信任关系，尊重、关心并理解患者的感受，促进有效沟通。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耐心倾听患者的诉说，观察患者的非言语行为，以获取更全面的信息。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倾听与观察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精神科患者的沟通与交流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提供情绪支持和心理疏导，帮助患者处理焦虑、抑郁等负面情绪。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认知行为干预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通过认知行为疗法等干预措施，纠正患者的错误认知，改善心理状况。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精神科患者的心理护理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精神科患者的药物管理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药物知识掌握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了解各类抗精神病药物、抗抑郁药物等的药理作用、使用方法和注意事项。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监督服药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确保患者按时、按量服用药物，观察并及时处理药物不良反应。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指导患者学习日常生活技能，如独立生活、社交技巧等。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生活技能训练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协助患者进行心理康复训练，提高应对压力和困难的能力。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心理康复指导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精神科患者的康复训练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https://d.book118.com/725124240303011103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2024-09-13T06:46:03.310</cp:lastPrinted>
  <dcterms:created xsi:type="dcterms:W3CDTF">2024-09-12T22:46:03Z</dcterms:created>
  <dcterms:modified xsi:type="dcterms:W3CDTF">2024-09-12T22:46:05Z</dcterms:modified>
</cp:coreProperties>
</file>