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8C0F26-B828-47F1-AE4E-F1EE9A195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96D64-4ABC-423B-A624-7F7AC250E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CD0441-B180-4FE6-A577-1D07564A2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3FDCE0-0E4A-4C05-B040-FD17BD17F5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5B1060-7885-4610-82E4-03FF461784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8645E9-BE5A-4E19-90FC-EAE3DD2377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3ABF4-A118-4005-91FA-481B4386C6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879B47-5FF1-4F9A-BEDF-8B2DF7894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8279A-6C11-4417-8102-5A0329D41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80038-5E75-4D73-91E5-C728DF053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D0DB5-F0E8-4C5F-B3D8-7CA7F44B8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12434112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家具家居行业变革与产品创新路径</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行业现状及发展趋势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变革力量与驱动因素</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产品创新路径探索</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典型案例分析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未来发展趋势预测与挑战应对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企业应对策略与建议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随着人们生活水平的提高和家居装修的普及，家具家居行业市场规模不断扩大。根据相关数据，全球家具家居市场规模已经超过万亿美元，并且保持着稳定的增长趋势。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家具家居行业增长速度逐渐加快。一方面，随着消费者对家居生活品质要求的提高，对家具家居产品的需求不断增加；另一方面，新兴市场的崛起和城市化进程的加速也为家具家居行业提供了广阔的发展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现代消费者越来越注重个性化表达，对家具家居产品的需求也呈现出个性化、多样化的特点。他们希望通过定制、设计等方式打造出具有个人风格的家居环境。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环保健康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随着人们环保意识的提高和健康观念的转变，消费者对家具家居产品的环保性能和健康属性越来越关注。他们更倾向于选择使用环保材料、无毒无害的家具家居产品。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在科技日新月异的今天，消费者对家具家居产品的智能化需求也越来越高。他们希望家具家居产品能够集成智能技术，实现远程控制、语音控制、自动化等功能，提升生活便利性和舒适度。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品牌竞争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品牌成为家具家居行业竞争的重要因素。知名品牌往往能够凭借其品牌影响力和口碑优势获得更多的市场份额和消费者认可。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创新竞争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创新是家具家居行业持续发展的动力源泉。企业需要通过产品创新、设计创新、营销创新等方式不断提升自身竞争力，满足消费者不断变化的需求。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跨界融合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随着家居行业的不断发展，跨界融合成为新的发展趋势。家具家居企业可以与房地产、装修、设计等相关行业进行跨界合作，共同打造完整的家居产业链，提供更加全面、一站式的服务。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变革力量与驱动因素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通过3D打印技术，家具设计可以更加灵活、个性化，并实现复杂结构的快速制造。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3D打印技术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5" r="1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智能家居技术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先进制造技术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将家具与互联网、物联网等技术相结合，实现远程控制、语音控制、自动化等功能。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采用机器人、自动化生产线等先进制造技术，提高生产效率、降低成本，并实现定制化生产。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技术创新推动行业变革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采用可再生、可回收、低污染的材料，如竹材、玉米塑料等，降低家具的环境负担。</a:t>
            </a:r>
          </a:p>
        </p:txBody>
      </p:sp>
      <p:pic>
        <p:nvPicPr>
          <p:cNvPr id="5" name="Picture 5"/>
          <p:cNvPicPr>
            <a:picLocks noChangeAspect="1"/>
          </p:cNvPicPr>
          <p:nvPr/>
        </p:nvPicPr>
        <p:blipFill>
          <a:blip r:embed="rId2"/>
          <a:srcRect l="4980" r="498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5000" r="25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环保材料</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通过优化家具的结构和设计，降低能耗和碳排放，如LED照明家具、节能家电等。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节能设计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采用环保包装材料和设计，减少包装废弃物对环境的污染。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绿色包装</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环保理念影响产品设计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健康理念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消费者对家居环境的健康性越来越重视，对甲醛等有害物质的含量有严格要求。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消费者越来越注重家具的个性化和独特性，愿意为定制化和设计感买单。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线上购物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随着互联网的发展，消费者越来越倾向于在线上购买家具，享受便捷的购物体验。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消费者行为变化引导市场方向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产品创新路径探索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家具设计需更加注重人体工学和舒适度，考虑到不同人群的使用需求和习惯，打造个性化、定制化的家具产品。</a:t>
            </a:r>
          </a:p>
        </p:txBody>
      </p:sp>
      <p:pic>
        <p:nvPicPr>
          <p:cNvPr id="6" name="Picture 6"/>
          <p:cNvPicPr>
            <a:picLocks noChangeAspect="1"/>
          </p:cNvPicPr>
          <p:nvPr/>
        </p:nvPicPr>
        <p:blipFill>
          <a:blip r:embed="rId2"/>
          <a:srcRect l="27792" r="27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强调人性化设计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现代家居设计理念趋向于简约、实用与环保，强调家具的功能性和空间利用率，避免过度装饰和浪费。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追求简约与实用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将科技与艺术相结合，运用先进的设计软件和虚拟现实技术，打造出具有科技感和艺术美感的家具产品。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融合科技与艺术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新型复合材料的探索</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研发具有优异性能的新型复合材料，如碳纤维、玻璃纤维等，提高家具的强度和耐用性。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传统材料的创新应用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对传统材料进行改良和优化，如通过特殊的表面处理工艺提高木材的防水性和耐腐蚀性。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环保材料的应用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使用可再生、可回收的环保材料，如竹材、玉米塑料等，降低家具生产过程中的碳排放和环境污染。</a:t>
            </a:r>
          </a:p>
        </p:txBody>
      </p:sp>
      <p:pic>
        <p:nvPicPr>
          <p:cNvPr id="10" name="Picture 10"/>
          <p:cNvPicPr>
            <a:picLocks noChangeAspect="1"/>
          </p:cNvPicPr>
          <p:nvPr/>
        </p:nvPicPr>
        <p:blipFill>
          <a:blip r:embed="rId2"/>
          <a:srcRect t="12333" b="12333"/>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材料应用创新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https://d.book118.com/725124341122011040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2024-08-31T09:25:52.045</cp:lastPrinted>
  <dcterms:created xsi:type="dcterms:W3CDTF">2024-08-31T01:25:52Z</dcterms:created>
  <dcterms:modified xsi:type="dcterms:W3CDTF">2024-08-31T01:25:53Z</dcterms:modified>
</cp:coreProperties>
</file>