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53C12-DA64-4DE1-93A6-37652F4B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06EA2-C6C0-4383-ADE6-78D103E4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16AA0-0698-407C-A91E-56A165B58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D2BA6-C972-4640-BFDE-3CE79550C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0872E-3A2B-42BF-B9BB-4FF49C6C7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9C36D-42CC-40AA-A175-073AE367C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524C6-6EB2-41D8-9705-B9A5A86D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893C2-1028-4BF6-B401-E1057DEB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6A132-0AF4-46E2-BF38-38A1C39B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46D85-5697-4ADE-BD95-91A0D774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F9E05-13AA-464A-A461-BAA0DC693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30002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合同的要素订约人、订立、内容、履行、效力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合同基本概念与要素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订约人权利与义务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合同订立过程与注意事项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合同内容明确与规范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合同履行过程管理与监控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合同效力评价与纠纷解决机制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合同基本概念与要素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合同是平等主体的自然人、法人、其他组织之间设立、变更、终止民事权利义务关系的协议。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合同是市场经济活动中最基本的法律形式，具有约束和保障当事人权益、维护市场秩序、促进经济发展的重要作用。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合同要素概述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合同主体包括自然人、法人和其他组织，需具备相应的民事行为能力。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合同客体是指合同双方权利义务共同指向的对象，如货物、劳务、工程项目等。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合同内容包括双方的权利和义务，是合同的核心部分。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合同形式是指合同的表现形式，包括书面形式、口头形式和其他形式。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主体要素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客体要素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内容要素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形式要素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自然人订约人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法人订约人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其他组织订约人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代理订约人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订约人资格与条件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028" r="80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需具备完全民事行为能力，即年满18周岁且精神状况正常。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需依法成立，具有独立的财产和经费，并能独立承担民事责任。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需具备相应的民事权利能力和民事行为能力，并能独立承担民事责任。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代理人需取得被代理人的授权，且在授权范围内以被代理人的名义签订合同。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订约人权利与义务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订约人有权自主决定是否与他人订立合同，不受任何非法干涉或强制。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自主决定权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平等协商权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250" b="1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订约人有权了解合同相对方的资信状况、履约能力等信息，以便做出合理的决策。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订约人在订立合同时，有权与对方平等协商合同条款，确保合同内容公平、合理。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订约人权利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订约人应遵守国家法律法规，不得订立违反法律、行政法规强制性规定的合同。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遵守法律义务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订约人应遵循诚实信用原则，如实告知对方与合同订立有关的重要事实，不得欺诈、胁迫或乘人之危。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诚信义务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订约人应按照合同约定全面履行自己的义务，确保合同目的的实现。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履行义务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订约人义务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订约人一方不履行合同义务或者履行合同义务不符合约定的，应当承担继续履行、采取补救措施或者赔偿损失等违约责任。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当订约人一方违约时，受害方可以采取协商、调解、仲裁或诉讼等方式寻求救济，要求违约方承担违约责任。同时，受害方还有权根据实际情况要求解除合同、请求损害赔偿等。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救济措施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违约责任及救济措施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合同订立过程与注意事项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合同订立程序及要求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一方当事人向另一方发出的希望与其订立合同的意思表示，内容应当具体确定，且表明经受要约人承诺，要约人即受该意思表示约束。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受要约人同意要约的意思表示，应当以通知的方式作出，但根据交易习惯或者要约表明可以通过行为作出承诺的除外。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订立要求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合同订立过程中，必须遵循平等、自愿、公平、诚信等原则，且合同内容应当合法，不得违反法律、行政法规的强制性规定。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合同双方应当真实表达各自意愿，不受欺诈、胁迫等不正当手段影响。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真实意愿表达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如因误解或错误导致意思表示不真实，当事人有权请求法院或仲裁机构予以撤销或变更。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误解与错误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在争议解决过程中，当事人应当提供充分证据证明各自意思表示的真实性。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证据与证明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意思表示真实原则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https://d.book118.com/725130002102011104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2024-09-13T23:15:26.039</cp:lastPrinted>
  <dcterms:created xsi:type="dcterms:W3CDTF">2024-09-13T15:15:26Z</dcterms:created>
  <dcterms:modified xsi:type="dcterms:W3CDTF">2024-09-13T15:15:28Z</dcterms:modified>
</cp:coreProperties>
</file>