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7862F-0F0E-4BE1-B75F-60EC288FC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4B7FB-2491-4AE2-9B40-6B4855E20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F3110-4512-4F8F-8C61-76D9881A9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E1BE7-52B7-4BC0-BD26-F9C064DB6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0A838E-855F-443D-ADFB-0AE36D623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08F5D6-6316-483C-AEA9-F8AF1DC07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6ABEC0-A4DB-4C9D-A478-69050876D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3658B-3CA8-4624-81DF-22550FA78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F73AF-B987-4A0B-A08D-E7C884B43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109C6-0388-4462-ABC5-0D3538B4F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53409-B674-4FF0-80C9-112F95135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566383" y="2032094"/>
            <a:ext cx="1059233" cy="10312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7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826421" y="2714760"/>
            <a:ext cx="3984625" cy="3625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470405" y="3276511"/>
            <a:ext cx="4978400" cy="2616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1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3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15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16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17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3232220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738518" y="2006011"/>
            <a:ext cx="55118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10">
                <a:solidFill>
                  <a:srgbClr val="000000"/>
                </a:solidFill>
              </a:rPr>
              <a:t>动物食品行业报告</a:t>
            </a:r>
            <a:endParaRPr sz="5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397500" y="391607"/>
            <a:ext cx="13970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25">
                <a:solidFill>
                  <a:srgbClr val="FFFFFF"/>
                </a:solidFill>
              </a:rPr>
              <a:t>目录</a:t>
            </a:r>
            <a:endParaRPr sz="5400"/>
          </a:p>
        </p:txBody>
      </p:sp>
      <p:sp>
        <p:nvSpPr>
          <p:cNvPr id="4" name="object 4"/>
          <p:cNvSpPr txBox="1"/>
          <p:nvPr/>
        </p:nvSpPr>
        <p:spPr>
          <a:xfrm>
            <a:off x="2588009" y="2182613"/>
            <a:ext cx="2362200" cy="2937510"/>
          </a:xfrm>
          <a:prstGeom prst="rect">
            <a:avLst/>
          </a:prstGeom>
        </p:spPr>
        <p:txBody>
          <a:bodyPr vert="horz" wrap="square" lIns="0" tIns="12446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98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5">
                <a:latin typeface="微软雅黑"/>
                <a:cs typeface="微软雅黑"/>
              </a:rPr>
              <a:t>行业概述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9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latin typeface="微软雅黑"/>
                <a:cs typeface="微软雅黑"/>
              </a:rPr>
              <a:t>行业参与者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95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latin typeface="微软雅黑"/>
                <a:cs typeface="微软雅黑"/>
              </a:rPr>
              <a:t>产品与服务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9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5">
                <a:latin typeface="微软雅黑"/>
                <a:cs typeface="微软雅黑"/>
              </a:rPr>
              <a:t>市场分析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9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latin typeface="微软雅黑"/>
                <a:cs typeface="微软雅黑"/>
              </a:rPr>
              <a:t>行业挑战与机遇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9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5">
                <a:latin typeface="微软雅黑"/>
                <a:cs typeface="微软雅黑"/>
              </a:rPr>
              <a:t>未来展望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566383" y="2032094"/>
            <a:ext cx="1058545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6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168899" y="3617479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5">
                <a:solidFill>
                  <a:srgbClr val="000000"/>
                </a:solidFill>
              </a:rPr>
              <a:t>行业概述</a:t>
            </a:r>
            <a:endParaRPr sz="3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435702" y="1925287"/>
            <a:ext cx="3295015" cy="1647825"/>
          </a:xfrm>
          <a:custGeom>
            <a:rect l="l" t="t" r="r" b="b"/>
            <a:pathLst>
              <a:path w="3295015" h="1647825">
                <a:moveTo>
                  <a:pt x="0" y="1647207"/>
                </a:moveTo>
                <a:lnTo>
                  <a:pt x="702" y="1598638"/>
                </a:lnTo>
                <a:lnTo>
                  <a:pt x="2796" y="1550419"/>
                </a:lnTo>
                <a:lnTo>
                  <a:pt x="6262" y="1502569"/>
                </a:lnTo>
                <a:lnTo>
                  <a:pt x="11082" y="1455106"/>
                </a:lnTo>
                <a:lnTo>
                  <a:pt x="17235" y="1408050"/>
                </a:lnTo>
                <a:lnTo>
                  <a:pt x="24702" y="1361420"/>
                </a:lnTo>
                <a:lnTo>
                  <a:pt x="33465" y="1315235"/>
                </a:lnTo>
                <a:lnTo>
                  <a:pt x="43504" y="1269515"/>
                </a:lnTo>
                <a:lnTo>
                  <a:pt x="54799" y="1224279"/>
                </a:lnTo>
                <a:lnTo>
                  <a:pt x="67331" y="1179547"/>
                </a:lnTo>
                <a:lnTo>
                  <a:pt x="81081" y="1135337"/>
                </a:lnTo>
                <a:lnTo>
                  <a:pt x="96030" y="1091669"/>
                </a:lnTo>
                <a:lnTo>
                  <a:pt x="112158" y="1048563"/>
                </a:lnTo>
                <a:lnTo>
                  <a:pt x="129446" y="1006037"/>
                </a:lnTo>
                <a:lnTo>
                  <a:pt x="147874" y="964111"/>
                </a:lnTo>
                <a:lnTo>
                  <a:pt x="167424" y="922805"/>
                </a:lnTo>
                <a:lnTo>
                  <a:pt x="188076" y="882136"/>
                </a:lnTo>
                <a:lnTo>
                  <a:pt x="209811" y="842126"/>
                </a:lnTo>
                <a:lnTo>
                  <a:pt x="232609" y="802793"/>
                </a:lnTo>
                <a:lnTo>
                  <a:pt x="256451" y="764156"/>
                </a:lnTo>
                <a:lnTo>
                  <a:pt x="281317" y="726235"/>
                </a:lnTo>
                <a:lnTo>
                  <a:pt x="307190" y="689050"/>
                </a:lnTo>
                <a:lnTo>
                  <a:pt x="334048" y="652618"/>
                </a:lnTo>
                <a:lnTo>
                  <a:pt x="361873" y="616961"/>
                </a:lnTo>
                <a:lnTo>
                  <a:pt x="390646" y="582096"/>
                </a:lnTo>
                <a:lnTo>
                  <a:pt x="420347" y="548044"/>
                </a:lnTo>
                <a:lnTo>
                  <a:pt x="450957" y="514823"/>
                </a:lnTo>
                <a:lnTo>
                  <a:pt x="482456" y="482453"/>
                </a:lnTo>
                <a:lnTo>
                  <a:pt x="514826" y="450954"/>
                </a:lnTo>
                <a:lnTo>
                  <a:pt x="548047" y="420344"/>
                </a:lnTo>
                <a:lnTo>
                  <a:pt x="582099" y="390643"/>
                </a:lnTo>
                <a:lnTo>
                  <a:pt x="616964" y="361871"/>
                </a:lnTo>
                <a:lnTo>
                  <a:pt x="652621" y="334046"/>
                </a:lnTo>
                <a:lnTo>
                  <a:pt x="689053" y="307187"/>
                </a:lnTo>
                <a:lnTo>
                  <a:pt x="726239" y="281315"/>
                </a:lnTo>
                <a:lnTo>
                  <a:pt x="764160" y="256448"/>
                </a:lnTo>
                <a:lnTo>
                  <a:pt x="802796" y="232606"/>
                </a:lnTo>
                <a:lnTo>
                  <a:pt x="842129" y="209809"/>
                </a:lnTo>
                <a:lnTo>
                  <a:pt x="882140" y="188074"/>
                </a:lnTo>
                <a:lnTo>
                  <a:pt x="922808" y="167422"/>
                </a:lnTo>
                <a:lnTo>
                  <a:pt x="964114" y="147873"/>
                </a:lnTo>
                <a:lnTo>
                  <a:pt x="1006040" y="129444"/>
                </a:lnTo>
                <a:lnTo>
                  <a:pt x="1048566" y="112156"/>
                </a:lnTo>
                <a:lnTo>
                  <a:pt x="1091673" y="96028"/>
                </a:lnTo>
                <a:lnTo>
                  <a:pt x="1135340" y="81080"/>
                </a:lnTo>
                <a:lnTo>
                  <a:pt x="1179550" y="67330"/>
                </a:lnTo>
                <a:lnTo>
                  <a:pt x="1224282" y="54798"/>
                </a:lnTo>
                <a:lnTo>
                  <a:pt x="1269518" y="43503"/>
                </a:lnTo>
                <a:lnTo>
                  <a:pt x="1315238" y="33464"/>
                </a:lnTo>
                <a:lnTo>
                  <a:pt x="1361422" y="24702"/>
                </a:lnTo>
                <a:lnTo>
                  <a:pt x="1408052" y="17234"/>
                </a:lnTo>
                <a:lnTo>
                  <a:pt x="1455109" y="11081"/>
                </a:lnTo>
                <a:lnTo>
                  <a:pt x="1502572" y="6262"/>
                </a:lnTo>
                <a:lnTo>
                  <a:pt x="1550422" y="2796"/>
                </a:lnTo>
                <a:lnTo>
                  <a:pt x="1598643" y="702"/>
                </a:lnTo>
                <a:lnTo>
                  <a:pt x="1647203" y="0"/>
                </a:lnTo>
                <a:lnTo>
                  <a:pt x="1695773" y="702"/>
                </a:lnTo>
                <a:lnTo>
                  <a:pt x="1743992" y="2796"/>
                </a:lnTo>
                <a:lnTo>
                  <a:pt x="1791842" y="6262"/>
                </a:lnTo>
                <a:lnTo>
                  <a:pt x="1839305" y="11082"/>
                </a:lnTo>
                <a:lnTo>
                  <a:pt x="1886361" y="17235"/>
                </a:lnTo>
                <a:lnTo>
                  <a:pt x="1932991" y="24702"/>
                </a:lnTo>
                <a:lnTo>
                  <a:pt x="1979176" y="33465"/>
                </a:lnTo>
                <a:lnTo>
                  <a:pt x="2024896" y="43504"/>
                </a:lnTo>
                <a:lnTo>
                  <a:pt x="2070131" y="54799"/>
                </a:lnTo>
                <a:lnTo>
                  <a:pt x="2114864" y="67331"/>
                </a:lnTo>
                <a:lnTo>
                  <a:pt x="2159073" y="81081"/>
                </a:lnTo>
                <a:lnTo>
                  <a:pt x="2202741" y="96030"/>
                </a:lnTo>
                <a:lnTo>
                  <a:pt x="2245847" y="112158"/>
                </a:lnTo>
                <a:lnTo>
                  <a:pt x="2288373" y="129446"/>
                </a:lnTo>
                <a:lnTo>
                  <a:pt x="2330299" y="147874"/>
                </a:lnTo>
                <a:lnTo>
                  <a:pt x="2371606" y="167424"/>
                </a:lnTo>
                <a:lnTo>
                  <a:pt x="2412274" y="188076"/>
                </a:lnTo>
                <a:lnTo>
                  <a:pt x="2452284" y="209810"/>
                </a:lnTo>
                <a:lnTo>
                  <a:pt x="2491617" y="232608"/>
                </a:lnTo>
                <a:lnTo>
                  <a:pt x="2530254" y="256450"/>
                </a:lnTo>
                <a:lnTo>
                  <a:pt x="2568175" y="281317"/>
                </a:lnTo>
                <a:lnTo>
                  <a:pt x="2605360" y="307189"/>
                </a:lnTo>
                <a:lnTo>
                  <a:pt x="2641792" y="334048"/>
                </a:lnTo>
                <a:lnTo>
                  <a:pt x="2677449" y="361873"/>
                </a:lnTo>
                <a:lnTo>
                  <a:pt x="2712314" y="390646"/>
                </a:lnTo>
                <a:lnTo>
                  <a:pt x="2746366" y="420347"/>
                </a:lnTo>
                <a:lnTo>
                  <a:pt x="2779587" y="450956"/>
                </a:lnTo>
                <a:lnTo>
                  <a:pt x="2811956" y="482456"/>
                </a:lnTo>
                <a:lnTo>
                  <a:pt x="2843456" y="514825"/>
                </a:lnTo>
                <a:lnTo>
                  <a:pt x="2874066" y="548046"/>
                </a:lnTo>
                <a:lnTo>
                  <a:pt x="2903766" y="582098"/>
                </a:lnTo>
                <a:lnTo>
                  <a:pt x="2932539" y="616963"/>
                </a:lnTo>
                <a:lnTo>
                  <a:pt x="2960364" y="652621"/>
                </a:lnTo>
                <a:lnTo>
                  <a:pt x="2987223" y="689052"/>
                </a:lnTo>
                <a:lnTo>
                  <a:pt x="3013095" y="726238"/>
                </a:lnTo>
                <a:lnTo>
                  <a:pt x="3037961" y="764159"/>
                </a:lnTo>
                <a:lnTo>
                  <a:pt x="3061803" y="802795"/>
                </a:lnTo>
                <a:lnTo>
                  <a:pt x="3073863" y="823602"/>
                </a:lnTo>
                <a:lnTo>
                  <a:pt x="1647205" y="823602"/>
                </a:lnTo>
                <a:lnTo>
                  <a:pt x="1598812" y="825000"/>
                </a:lnTo>
                <a:lnTo>
                  <a:pt x="1551155" y="829143"/>
                </a:lnTo>
                <a:lnTo>
                  <a:pt x="1504312" y="835954"/>
                </a:lnTo>
                <a:lnTo>
                  <a:pt x="1458360" y="845354"/>
                </a:lnTo>
                <a:lnTo>
                  <a:pt x="1413376" y="857268"/>
                </a:lnTo>
                <a:lnTo>
                  <a:pt x="1369438" y="871617"/>
                </a:lnTo>
                <a:lnTo>
                  <a:pt x="1326621" y="888325"/>
                </a:lnTo>
                <a:lnTo>
                  <a:pt x="1285005" y="907315"/>
                </a:lnTo>
                <a:lnTo>
                  <a:pt x="1244666" y="928508"/>
                </a:lnTo>
                <a:lnTo>
                  <a:pt x="1205681" y="951828"/>
                </a:lnTo>
                <a:lnTo>
                  <a:pt x="1168128" y="977197"/>
                </a:lnTo>
                <a:lnTo>
                  <a:pt x="1132083" y="1004539"/>
                </a:lnTo>
                <a:lnTo>
                  <a:pt x="1097625" y="1033776"/>
                </a:lnTo>
                <a:lnTo>
                  <a:pt x="1064830" y="1064830"/>
                </a:lnTo>
                <a:lnTo>
                  <a:pt x="1033775" y="1097626"/>
                </a:lnTo>
                <a:lnTo>
                  <a:pt x="1004538" y="1132084"/>
                </a:lnTo>
                <a:lnTo>
                  <a:pt x="977197" y="1168129"/>
                </a:lnTo>
                <a:lnTo>
                  <a:pt x="951827" y="1205682"/>
                </a:lnTo>
                <a:lnTo>
                  <a:pt x="928507" y="1244667"/>
                </a:lnTo>
                <a:lnTo>
                  <a:pt x="907314" y="1285006"/>
                </a:lnTo>
                <a:lnTo>
                  <a:pt x="888325" y="1326622"/>
                </a:lnTo>
                <a:lnTo>
                  <a:pt x="871617" y="1369438"/>
                </a:lnTo>
                <a:lnTo>
                  <a:pt x="857268" y="1413377"/>
                </a:lnTo>
                <a:lnTo>
                  <a:pt x="845354" y="1458361"/>
                </a:lnTo>
                <a:lnTo>
                  <a:pt x="835954" y="1504313"/>
                </a:lnTo>
                <a:lnTo>
                  <a:pt x="829143" y="1551156"/>
                </a:lnTo>
                <a:lnTo>
                  <a:pt x="825001" y="1598812"/>
                </a:lnTo>
                <a:lnTo>
                  <a:pt x="823603" y="1647205"/>
                </a:lnTo>
                <a:lnTo>
                  <a:pt x="0" y="1647207"/>
                </a:lnTo>
                <a:close/>
              </a:path>
              <a:path w="3295015" h="1647825">
                <a:moveTo>
                  <a:pt x="3294411" y="1647205"/>
                </a:moveTo>
                <a:lnTo>
                  <a:pt x="2470808" y="1647205"/>
                </a:lnTo>
                <a:lnTo>
                  <a:pt x="2469395" y="1598638"/>
                </a:lnTo>
                <a:lnTo>
                  <a:pt x="2465267" y="1551156"/>
                </a:lnTo>
                <a:lnTo>
                  <a:pt x="2458457" y="1504313"/>
                </a:lnTo>
                <a:lnTo>
                  <a:pt x="2449056" y="1458361"/>
                </a:lnTo>
                <a:lnTo>
                  <a:pt x="2437143" y="1413377"/>
                </a:lnTo>
                <a:lnTo>
                  <a:pt x="2422793" y="1369438"/>
                </a:lnTo>
                <a:lnTo>
                  <a:pt x="2406085" y="1326622"/>
                </a:lnTo>
                <a:lnTo>
                  <a:pt x="2387096" y="1285005"/>
                </a:lnTo>
                <a:lnTo>
                  <a:pt x="2365903" y="1244666"/>
                </a:lnTo>
                <a:lnTo>
                  <a:pt x="2342583" y="1205681"/>
                </a:lnTo>
                <a:lnTo>
                  <a:pt x="2317214" y="1168128"/>
                </a:lnTo>
                <a:lnTo>
                  <a:pt x="2289872" y="1132084"/>
                </a:lnTo>
                <a:lnTo>
                  <a:pt x="2260635" y="1097625"/>
                </a:lnTo>
                <a:lnTo>
                  <a:pt x="2229580" y="1064830"/>
                </a:lnTo>
                <a:lnTo>
                  <a:pt x="2196785" y="1033775"/>
                </a:lnTo>
                <a:lnTo>
                  <a:pt x="2162327" y="1004539"/>
                </a:lnTo>
                <a:lnTo>
                  <a:pt x="2126282" y="977197"/>
                </a:lnTo>
                <a:lnTo>
                  <a:pt x="2088729" y="951827"/>
                </a:lnTo>
                <a:lnTo>
                  <a:pt x="2049744" y="928507"/>
                </a:lnTo>
                <a:lnTo>
                  <a:pt x="2009405" y="907314"/>
                </a:lnTo>
                <a:lnTo>
                  <a:pt x="1967789" y="888325"/>
                </a:lnTo>
                <a:lnTo>
                  <a:pt x="1924972" y="871617"/>
                </a:lnTo>
                <a:lnTo>
                  <a:pt x="1881034" y="857268"/>
                </a:lnTo>
                <a:lnTo>
                  <a:pt x="1836050" y="845354"/>
                </a:lnTo>
                <a:lnTo>
                  <a:pt x="1790098" y="835954"/>
                </a:lnTo>
                <a:lnTo>
                  <a:pt x="1743255" y="829143"/>
                </a:lnTo>
                <a:lnTo>
                  <a:pt x="1695598" y="825000"/>
                </a:lnTo>
                <a:lnTo>
                  <a:pt x="1647205" y="823602"/>
                </a:lnTo>
                <a:lnTo>
                  <a:pt x="3073863" y="823602"/>
                </a:lnTo>
                <a:lnTo>
                  <a:pt x="3106336" y="882139"/>
                </a:lnTo>
                <a:lnTo>
                  <a:pt x="3126988" y="922807"/>
                </a:lnTo>
                <a:lnTo>
                  <a:pt x="3146537" y="964114"/>
                </a:lnTo>
                <a:lnTo>
                  <a:pt x="3164966" y="1006040"/>
                </a:lnTo>
                <a:lnTo>
                  <a:pt x="3182254" y="1048565"/>
                </a:lnTo>
                <a:lnTo>
                  <a:pt x="3198381" y="1091672"/>
                </a:lnTo>
                <a:lnTo>
                  <a:pt x="3213330" y="1135340"/>
                </a:lnTo>
                <a:lnTo>
                  <a:pt x="3227080" y="1179549"/>
                </a:lnTo>
                <a:lnTo>
                  <a:pt x="3239612" y="1224282"/>
                </a:lnTo>
                <a:lnTo>
                  <a:pt x="3250907" y="1269517"/>
                </a:lnTo>
                <a:lnTo>
                  <a:pt x="3260946" y="1315237"/>
                </a:lnTo>
                <a:lnTo>
                  <a:pt x="3269709" y="1361422"/>
                </a:lnTo>
                <a:lnTo>
                  <a:pt x="3277176" y="1408052"/>
                </a:lnTo>
                <a:lnTo>
                  <a:pt x="3283329" y="1455108"/>
                </a:lnTo>
                <a:lnTo>
                  <a:pt x="3288149" y="1502569"/>
                </a:lnTo>
                <a:lnTo>
                  <a:pt x="3291615" y="1550419"/>
                </a:lnTo>
                <a:lnTo>
                  <a:pt x="3293712" y="1598812"/>
                </a:lnTo>
                <a:lnTo>
                  <a:pt x="3294411" y="1647205"/>
                </a:lnTo>
                <a:close/>
              </a:path>
            </a:pathLst>
          </a:custGeom>
          <a:solidFill>
            <a:srgbClr val="0B6BD3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1435703" y="3358879"/>
            <a:ext cx="3295015" cy="1999614"/>
            <a:chOff x="1435703" y="3358879"/>
            <a:chExt cx="3295015" cy="1999614"/>
          </a:xfrm>
        </p:grpSpPr>
        <p:sp>
          <p:nvSpPr>
            <p:cNvPr id="4" name="object 4"/>
            <p:cNvSpPr/>
            <p:nvPr/>
          </p:nvSpPr>
          <p:spPr>
            <a:xfrm>
              <a:off x="1435703" y="3710987"/>
              <a:ext cx="3295015" cy="1647825"/>
            </a:xfrm>
            <a:custGeom>
              <a:rect l="l" t="t" r="r" b="b"/>
              <a:pathLst>
                <a:path w="3295015" h="1647825">
                  <a:moveTo>
                    <a:pt x="3294411" y="0"/>
                  </a:moveTo>
                  <a:lnTo>
                    <a:pt x="3293709" y="48569"/>
                  </a:lnTo>
                  <a:lnTo>
                    <a:pt x="3291615" y="96787"/>
                  </a:lnTo>
                  <a:lnTo>
                    <a:pt x="3288149" y="144638"/>
                  </a:lnTo>
                  <a:lnTo>
                    <a:pt x="3283329" y="192100"/>
                  </a:lnTo>
                  <a:lnTo>
                    <a:pt x="3277176" y="239157"/>
                  </a:lnTo>
                  <a:lnTo>
                    <a:pt x="3269709" y="285787"/>
                  </a:lnTo>
                  <a:lnTo>
                    <a:pt x="3260946" y="331971"/>
                  </a:lnTo>
                  <a:lnTo>
                    <a:pt x="3250907" y="377691"/>
                  </a:lnTo>
                  <a:lnTo>
                    <a:pt x="3239612" y="422927"/>
                  </a:lnTo>
                  <a:lnTo>
                    <a:pt x="3227080" y="467659"/>
                  </a:lnTo>
                  <a:lnTo>
                    <a:pt x="3213330" y="511869"/>
                  </a:lnTo>
                  <a:lnTo>
                    <a:pt x="3198381" y="555537"/>
                  </a:lnTo>
                  <a:lnTo>
                    <a:pt x="3182253" y="598643"/>
                  </a:lnTo>
                  <a:lnTo>
                    <a:pt x="3164965" y="641169"/>
                  </a:lnTo>
                  <a:lnTo>
                    <a:pt x="3146537" y="683095"/>
                  </a:lnTo>
                  <a:lnTo>
                    <a:pt x="3126987" y="724402"/>
                  </a:lnTo>
                  <a:lnTo>
                    <a:pt x="3106335" y="765070"/>
                  </a:lnTo>
                  <a:lnTo>
                    <a:pt x="3084600" y="805080"/>
                  </a:lnTo>
                  <a:lnTo>
                    <a:pt x="3061802" y="844413"/>
                  </a:lnTo>
                  <a:lnTo>
                    <a:pt x="3037960" y="883050"/>
                  </a:lnTo>
                  <a:lnTo>
                    <a:pt x="3013094" y="920971"/>
                  </a:lnTo>
                  <a:lnTo>
                    <a:pt x="2987221" y="958157"/>
                  </a:lnTo>
                  <a:lnTo>
                    <a:pt x="2960363" y="994588"/>
                  </a:lnTo>
                  <a:lnTo>
                    <a:pt x="2932538" y="1030246"/>
                  </a:lnTo>
                  <a:lnTo>
                    <a:pt x="2903765" y="1065110"/>
                  </a:lnTo>
                  <a:lnTo>
                    <a:pt x="2874064" y="1099163"/>
                  </a:lnTo>
                  <a:lnTo>
                    <a:pt x="2843454" y="1132383"/>
                  </a:lnTo>
                  <a:lnTo>
                    <a:pt x="2811955" y="1164753"/>
                  </a:lnTo>
                  <a:lnTo>
                    <a:pt x="2779585" y="1196252"/>
                  </a:lnTo>
                  <a:lnTo>
                    <a:pt x="2746364" y="1226862"/>
                  </a:lnTo>
                  <a:lnTo>
                    <a:pt x="2712312" y="1256563"/>
                  </a:lnTo>
                  <a:lnTo>
                    <a:pt x="2677447" y="1285336"/>
                  </a:lnTo>
                  <a:lnTo>
                    <a:pt x="2641789" y="1313161"/>
                  </a:lnTo>
                  <a:lnTo>
                    <a:pt x="2605358" y="1340019"/>
                  </a:lnTo>
                  <a:lnTo>
                    <a:pt x="2568172" y="1365891"/>
                  </a:lnTo>
                  <a:lnTo>
                    <a:pt x="2530251" y="1390758"/>
                  </a:lnTo>
                  <a:lnTo>
                    <a:pt x="2491615" y="1414600"/>
                  </a:lnTo>
                  <a:lnTo>
                    <a:pt x="2452282" y="1437398"/>
                  </a:lnTo>
                  <a:lnTo>
                    <a:pt x="2412271" y="1459132"/>
                  </a:lnTo>
                  <a:lnTo>
                    <a:pt x="2371603" y="1479784"/>
                  </a:lnTo>
                  <a:lnTo>
                    <a:pt x="2330296" y="1499334"/>
                  </a:lnTo>
                  <a:lnTo>
                    <a:pt x="2288371" y="1517762"/>
                  </a:lnTo>
                  <a:lnTo>
                    <a:pt x="2245845" y="1535050"/>
                  </a:lnTo>
                  <a:lnTo>
                    <a:pt x="2202738" y="1551178"/>
                  </a:lnTo>
                  <a:lnTo>
                    <a:pt x="2159071" y="1566126"/>
                  </a:lnTo>
                  <a:lnTo>
                    <a:pt x="2114861" y="1579876"/>
                  </a:lnTo>
                  <a:lnTo>
                    <a:pt x="2070128" y="1592409"/>
                  </a:lnTo>
                  <a:lnTo>
                    <a:pt x="2024893" y="1603703"/>
                  </a:lnTo>
                  <a:lnTo>
                    <a:pt x="1979173" y="1613742"/>
                  </a:lnTo>
                  <a:lnTo>
                    <a:pt x="1932988" y="1622505"/>
                  </a:lnTo>
                  <a:lnTo>
                    <a:pt x="1886359" y="1629972"/>
                  </a:lnTo>
                  <a:lnTo>
                    <a:pt x="1839302" y="1636125"/>
                  </a:lnTo>
                  <a:lnTo>
                    <a:pt x="1791839" y="1640944"/>
                  </a:lnTo>
                  <a:lnTo>
                    <a:pt x="1743989" y="1644411"/>
                  </a:lnTo>
                  <a:lnTo>
                    <a:pt x="1695767" y="1646505"/>
                  </a:lnTo>
                  <a:lnTo>
                    <a:pt x="1647208" y="1647207"/>
                  </a:lnTo>
                  <a:lnTo>
                    <a:pt x="1598638" y="1646504"/>
                  </a:lnTo>
                  <a:lnTo>
                    <a:pt x="1550419" y="1644410"/>
                  </a:lnTo>
                  <a:lnTo>
                    <a:pt x="1502569" y="1640944"/>
                  </a:lnTo>
                  <a:lnTo>
                    <a:pt x="1455106" y="1636125"/>
                  </a:lnTo>
                  <a:lnTo>
                    <a:pt x="1408050" y="1629971"/>
                  </a:lnTo>
                  <a:lnTo>
                    <a:pt x="1361420" y="1622504"/>
                  </a:lnTo>
                  <a:lnTo>
                    <a:pt x="1315235" y="1613741"/>
                  </a:lnTo>
                  <a:lnTo>
                    <a:pt x="1269515" y="1603703"/>
                  </a:lnTo>
                  <a:lnTo>
                    <a:pt x="1224280" y="1592408"/>
                  </a:lnTo>
                  <a:lnTo>
                    <a:pt x="1179547" y="1579875"/>
                  </a:lnTo>
                  <a:lnTo>
                    <a:pt x="1135338" y="1566125"/>
                  </a:lnTo>
                  <a:lnTo>
                    <a:pt x="1091670" y="1551176"/>
                  </a:lnTo>
                  <a:lnTo>
                    <a:pt x="1048563" y="1535049"/>
                  </a:lnTo>
                  <a:lnTo>
                    <a:pt x="1006038" y="1517761"/>
                  </a:lnTo>
                  <a:lnTo>
                    <a:pt x="964112" y="1499332"/>
                  </a:lnTo>
                  <a:lnTo>
                    <a:pt x="922805" y="1479782"/>
                  </a:lnTo>
                  <a:lnTo>
                    <a:pt x="882137" y="1459130"/>
                  </a:lnTo>
                  <a:lnTo>
                    <a:pt x="842127" y="1437396"/>
                  </a:lnTo>
                  <a:lnTo>
                    <a:pt x="802794" y="1414598"/>
                  </a:lnTo>
                  <a:lnTo>
                    <a:pt x="764157" y="1390756"/>
                  </a:lnTo>
                  <a:lnTo>
                    <a:pt x="726236" y="1365889"/>
                  </a:lnTo>
                  <a:lnTo>
                    <a:pt x="689050" y="1340017"/>
                  </a:lnTo>
                  <a:lnTo>
                    <a:pt x="652619" y="1313159"/>
                  </a:lnTo>
                  <a:lnTo>
                    <a:pt x="616962" y="1285333"/>
                  </a:lnTo>
                  <a:lnTo>
                    <a:pt x="582097" y="1256561"/>
                  </a:lnTo>
                  <a:lnTo>
                    <a:pt x="548045" y="1226860"/>
                  </a:lnTo>
                  <a:lnTo>
                    <a:pt x="514824" y="1196250"/>
                  </a:lnTo>
                  <a:lnTo>
                    <a:pt x="482454" y="1164750"/>
                  </a:lnTo>
                  <a:lnTo>
                    <a:pt x="450955" y="1132381"/>
                  </a:lnTo>
                  <a:lnTo>
                    <a:pt x="420345" y="1099160"/>
                  </a:lnTo>
                  <a:lnTo>
                    <a:pt x="390644" y="1065108"/>
                  </a:lnTo>
                  <a:lnTo>
                    <a:pt x="361872" y="1030243"/>
                  </a:lnTo>
                  <a:lnTo>
                    <a:pt x="334047" y="994585"/>
                  </a:lnTo>
                  <a:lnTo>
                    <a:pt x="307188" y="958154"/>
                  </a:lnTo>
                  <a:lnTo>
                    <a:pt x="281316" y="920968"/>
                  </a:lnTo>
                  <a:lnTo>
                    <a:pt x="256449" y="883047"/>
                  </a:lnTo>
                  <a:lnTo>
                    <a:pt x="232608" y="844411"/>
                  </a:lnTo>
                  <a:lnTo>
                    <a:pt x="220548" y="823604"/>
                  </a:lnTo>
                  <a:lnTo>
                    <a:pt x="1647206" y="823604"/>
                  </a:lnTo>
                  <a:lnTo>
                    <a:pt x="1695599" y="822206"/>
                  </a:lnTo>
                  <a:lnTo>
                    <a:pt x="1743255" y="818063"/>
                  </a:lnTo>
                  <a:lnTo>
                    <a:pt x="1790098" y="811252"/>
                  </a:lnTo>
                  <a:lnTo>
                    <a:pt x="1836051" y="801852"/>
                  </a:lnTo>
                  <a:lnTo>
                    <a:pt x="1881035" y="789938"/>
                  </a:lnTo>
                  <a:lnTo>
                    <a:pt x="1924973" y="775589"/>
                  </a:lnTo>
                  <a:lnTo>
                    <a:pt x="1967789" y="758881"/>
                  </a:lnTo>
                  <a:lnTo>
                    <a:pt x="2009406" y="739892"/>
                  </a:lnTo>
                  <a:lnTo>
                    <a:pt x="2049745" y="718698"/>
                  </a:lnTo>
                  <a:lnTo>
                    <a:pt x="2088730" y="695378"/>
                  </a:lnTo>
                  <a:lnTo>
                    <a:pt x="2126283" y="670009"/>
                  </a:lnTo>
                  <a:lnTo>
                    <a:pt x="2162328" y="642667"/>
                  </a:lnTo>
                  <a:lnTo>
                    <a:pt x="2196786" y="613430"/>
                  </a:lnTo>
                  <a:lnTo>
                    <a:pt x="2229581" y="582376"/>
                  </a:lnTo>
                  <a:lnTo>
                    <a:pt x="2260636" y="549581"/>
                  </a:lnTo>
                  <a:lnTo>
                    <a:pt x="2289872" y="515122"/>
                  </a:lnTo>
                  <a:lnTo>
                    <a:pt x="2317214" y="479078"/>
                  </a:lnTo>
                  <a:lnTo>
                    <a:pt x="2342584" y="441524"/>
                  </a:lnTo>
                  <a:lnTo>
                    <a:pt x="2365904" y="402540"/>
                  </a:lnTo>
                  <a:lnTo>
                    <a:pt x="2387097" y="362200"/>
                  </a:lnTo>
                  <a:lnTo>
                    <a:pt x="2406086" y="320584"/>
                  </a:lnTo>
                  <a:lnTo>
                    <a:pt x="2422794" y="277768"/>
                  </a:lnTo>
                  <a:lnTo>
                    <a:pt x="2437143" y="233829"/>
                  </a:lnTo>
                  <a:lnTo>
                    <a:pt x="2449057" y="188845"/>
                  </a:lnTo>
                  <a:lnTo>
                    <a:pt x="2458457" y="142893"/>
                  </a:lnTo>
                  <a:lnTo>
                    <a:pt x="2465267" y="96050"/>
                  </a:lnTo>
                  <a:lnTo>
                    <a:pt x="2469410" y="48394"/>
                  </a:lnTo>
                  <a:lnTo>
                    <a:pt x="2470808" y="1"/>
                  </a:lnTo>
                  <a:lnTo>
                    <a:pt x="3294411" y="0"/>
                  </a:lnTo>
                  <a:close/>
                </a:path>
                <a:path w="3295015" h="1647825">
                  <a:moveTo>
                    <a:pt x="0" y="1"/>
                  </a:moveTo>
                  <a:lnTo>
                    <a:pt x="823603" y="1"/>
                  </a:lnTo>
                  <a:lnTo>
                    <a:pt x="825016" y="48569"/>
                  </a:lnTo>
                  <a:lnTo>
                    <a:pt x="829144" y="96050"/>
                  </a:lnTo>
                  <a:lnTo>
                    <a:pt x="835954" y="142894"/>
                  </a:lnTo>
                  <a:lnTo>
                    <a:pt x="845355" y="188846"/>
                  </a:lnTo>
                  <a:lnTo>
                    <a:pt x="857268" y="233830"/>
                  </a:lnTo>
                  <a:lnTo>
                    <a:pt x="871618" y="277768"/>
                  </a:lnTo>
                  <a:lnTo>
                    <a:pt x="888326" y="320584"/>
                  </a:lnTo>
                  <a:lnTo>
                    <a:pt x="907315" y="362201"/>
                  </a:lnTo>
                  <a:lnTo>
                    <a:pt x="928508" y="402540"/>
                  </a:lnTo>
                  <a:lnTo>
                    <a:pt x="951828" y="441525"/>
                  </a:lnTo>
                  <a:lnTo>
                    <a:pt x="977197" y="479078"/>
                  </a:lnTo>
                  <a:lnTo>
                    <a:pt x="1004539" y="515123"/>
                  </a:lnTo>
                  <a:lnTo>
                    <a:pt x="1033776" y="549581"/>
                  </a:lnTo>
                  <a:lnTo>
                    <a:pt x="1064830" y="582376"/>
                  </a:lnTo>
                  <a:lnTo>
                    <a:pt x="1097626" y="613431"/>
                  </a:lnTo>
                  <a:lnTo>
                    <a:pt x="1132084" y="642668"/>
                  </a:lnTo>
                  <a:lnTo>
                    <a:pt x="1168129" y="670009"/>
                  </a:lnTo>
                  <a:lnTo>
                    <a:pt x="1205682" y="695379"/>
                  </a:lnTo>
                  <a:lnTo>
                    <a:pt x="1244667" y="718699"/>
                  </a:lnTo>
                  <a:lnTo>
                    <a:pt x="1285006" y="739892"/>
                  </a:lnTo>
                  <a:lnTo>
                    <a:pt x="1326622" y="758881"/>
                  </a:lnTo>
                  <a:lnTo>
                    <a:pt x="1369438" y="775589"/>
                  </a:lnTo>
                  <a:lnTo>
                    <a:pt x="1413377" y="789938"/>
                  </a:lnTo>
                  <a:lnTo>
                    <a:pt x="1458361" y="801852"/>
                  </a:lnTo>
                  <a:lnTo>
                    <a:pt x="1504313" y="811253"/>
                  </a:lnTo>
                  <a:lnTo>
                    <a:pt x="1551156" y="818063"/>
                  </a:lnTo>
                  <a:lnTo>
                    <a:pt x="1598813" y="822206"/>
                  </a:lnTo>
                  <a:lnTo>
                    <a:pt x="1647206" y="823604"/>
                  </a:lnTo>
                  <a:lnTo>
                    <a:pt x="220548" y="823604"/>
                  </a:lnTo>
                  <a:lnTo>
                    <a:pt x="188075" y="765067"/>
                  </a:lnTo>
                  <a:lnTo>
                    <a:pt x="167423" y="724399"/>
                  </a:lnTo>
                  <a:lnTo>
                    <a:pt x="147874" y="683092"/>
                  </a:lnTo>
                  <a:lnTo>
                    <a:pt x="129445" y="641167"/>
                  </a:lnTo>
                  <a:lnTo>
                    <a:pt x="112157" y="598641"/>
                  </a:lnTo>
                  <a:lnTo>
                    <a:pt x="96029" y="555534"/>
                  </a:lnTo>
                  <a:lnTo>
                    <a:pt x="81081" y="511867"/>
                  </a:lnTo>
                  <a:lnTo>
                    <a:pt x="67331" y="467657"/>
                  </a:lnTo>
                  <a:lnTo>
                    <a:pt x="54799" y="422925"/>
                  </a:lnTo>
                  <a:lnTo>
                    <a:pt x="43504" y="377689"/>
                  </a:lnTo>
                  <a:lnTo>
                    <a:pt x="33465" y="331969"/>
                  </a:lnTo>
                  <a:lnTo>
                    <a:pt x="24702" y="285785"/>
                  </a:lnTo>
                  <a:lnTo>
                    <a:pt x="17235" y="239155"/>
                  </a:lnTo>
                  <a:lnTo>
                    <a:pt x="11082" y="192099"/>
                  </a:lnTo>
                  <a:lnTo>
                    <a:pt x="6262" y="144638"/>
                  </a:lnTo>
                  <a:lnTo>
                    <a:pt x="2796" y="96787"/>
                  </a:lnTo>
                  <a:lnTo>
                    <a:pt x="699" y="4839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699099" y="3358879"/>
              <a:ext cx="768350" cy="704215"/>
            </a:xfrm>
            <a:custGeom>
              <a:rect l="l" t="t" r="r" b="b"/>
              <a:pathLst>
                <a:path w="768350" h="704214">
                  <a:moveTo>
                    <a:pt x="262008" y="398247"/>
                  </a:moveTo>
                  <a:lnTo>
                    <a:pt x="215360" y="370245"/>
                  </a:lnTo>
                  <a:lnTo>
                    <a:pt x="170266" y="340687"/>
                  </a:lnTo>
                  <a:lnTo>
                    <a:pt x="127505" y="307241"/>
                  </a:lnTo>
                  <a:lnTo>
                    <a:pt x="88631" y="268349"/>
                  </a:lnTo>
                  <a:lnTo>
                    <a:pt x="62975" y="234125"/>
                  </a:lnTo>
                  <a:lnTo>
                    <a:pt x="41206" y="195234"/>
                  </a:lnTo>
                  <a:lnTo>
                    <a:pt x="34208" y="182011"/>
                  </a:lnTo>
                  <a:lnTo>
                    <a:pt x="27988" y="168010"/>
                  </a:lnTo>
                  <a:lnTo>
                    <a:pt x="23324" y="152453"/>
                  </a:lnTo>
                  <a:lnTo>
                    <a:pt x="17881" y="136119"/>
                  </a:lnTo>
                  <a:lnTo>
                    <a:pt x="6997" y="84005"/>
                  </a:lnTo>
                  <a:lnTo>
                    <a:pt x="3109" y="45891"/>
                  </a:lnTo>
                  <a:lnTo>
                    <a:pt x="2332" y="25668"/>
                  </a:lnTo>
                  <a:lnTo>
                    <a:pt x="0" y="0"/>
                  </a:lnTo>
                  <a:lnTo>
                    <a:pt x="25656" y="5444"/>
                  </a:lnTo>
                  <a:lnTo>
                    <a:pt x="195923" y="45113"/>
                  </a:lnTo>
                  <a:lnTo>
                    <a:pt x="239462" y="45113"/>
                  </a:lnTo>
                  <a:lnTo>
                    <a:pt x="238684" y="49002"/>
                  </a:lnTo>
                  <a:lnTo>
                    <a:pt x="236352" y="51336"/>
                  </a:lnTo>
                  <a:lnTo>
                    <a:pt x="43538" y="51336"/>
                  </a:lnTo>
                  <a:lnTo>
                    <a:pt x="45093" y="66114"/>
                  </a:lnTo>
                  <a:lnTo>
                    <a:pt x="46648" y="81671"/>
                  </a:lnTo>
                  <a:lnTo>
                    <a:pt x="48980" y="95672"/>
                  </a:lnTo>
                  <a:lnTo>
                    <a:pt x="52868" y="110451"/>
                  </a:lnTo>
                  <a:lnTo>
                    <a:pt x="55978" y="123674"/>
                  </a:lnTo>
                  <a:lnTo>
                    <a:pt x="59865" y="137675"/>
                  </a:lnTo>
                  <a:lnTo>
                    <a:pt x="64530" y="149342"/>
                  </a:lnTo>
                  <a:lnTo>
                    <a:pt x="69195" y="161787"/>
                  </a:lnTo>
                  <a:lnTo>
                    <a:pt x="74637" y="172677"/>
                  </a:lnTo>
                  <a:lnTo>
                    <a:pt x="79302" y="183567"/>
                  </a:lnTo>
                  <a:lnTo>
                    <a:pt x="91741" y="204568"/>
                  </a:lnTo>
                  <a:lnTo>
                    <a:pt x="118953" y="241903"/>
                  </a:lnTo>
                  <a:lnTo>
                    <a:pt x="148497" y="272239"/>
                  </a:lnTo>
                  <a:lnTo>
                    <a:pt x="199033" y="311908"/>
                  </a:lnTo>
                  <a:lnTo>
                    <a:pt x="253456" y="346910"/>
                  </a:lnTo>
                  <a:lnTo>
                    <a:pt x="307361" y="346910"/>
                  </a:lnTo>
                  <a:lnTo>
                    <a:pt x="309434" y="348466"/>
                  </a:lnTo>
                  <a:lnTo>
                    <a:pt x="314099" y="351577"/>
                  </a:lnTo>
                  <a:lnTo>
                    <a:pt x="316432" y="352355"/>
                  </a:lnTo>
                  <a:lnTo>
                    <a:pt x="582328" y="352355"/>
                  </a:lnTo>
                  <a:lnTo>
                    <a:pt x="576885" y="356244"/>
                  </a:lnTo>
                  <a:lnTo>
                    <a:pt x="554339" y="370245"/>
                  </a:lnTo>
                  <a:lnTo>
                    <a:pt x="537493" y="380357"/>
                  </a:lnTo>
                  <a:lnTo>
                    <a:pt x="272893" y="380357"/>
                  </a:lnTo>
                  <a:lnTo>
                    <a:pt x="262008" y="398247"/>
                  </a:lnTo>
                  <a:close/>
                </a:path>
                <a:path w="768350" h="704214">
                  <a:moveTo>
                    <a:pt x="766649" y="44336"/>
                  </a:moveTo>
                  <a:lnTo>
                    <a:pt x="575330" y="44336"/>
                  </a:lnTo>
                  <a:lnTo>
                    <a:pt x="583883" y="42780"/>
                  </a:lnTo>
                  <a:lnTo>
                    <a:pt x="743265" y="5444"/>
                  </a:lnTo>
                  <a:lnTo>
                    <a:pt x="768144" y="0"/>
                  </a:lnTo>
                  <a:lnTo>
                    <a:pt x="767366" y="25668"/>
                  </a:lnTo>
                  <a:lnTo>
                    <a:pt x="766649" y="44336"/>
                  </a:lnTo>
                  <a:close/>
                </a:path>
                <a:path w="768350" h="704214">
                  <a:moveTo>
                    <a:pt x="239462" y="45113"/>
                  </a:moveTo>
                  <a:lnTo>
                    <a:pt x="195923" y="45113"/>
                  </a:lnTo>
                  <a:lnTo>
                    <a:pt x="199033" y="17889"/>
                  </a:lnTo>
                  <a:lnTo>
                    <a:pt x="572998" y="17889"/>
                  </a:lnTo>
                  <a:lnTo>
                    <a:pt x="574850" y="38891"/>
                  </a:lnTo>
                  <a:lnTo>
                    <a:pt x="252679" y="38891"/>
                  </a:lnTo>
                  <a:lnTo>
                    <a:pt x="243349" y="41224"/>
                  </a:lnTo>
                  <a:lnTo>
                    <a:pt x="241794" y="43558"/>
                  </a:lnTo>
                  <a:lnTo>
                    <a:pt x="239462" y="45113"/>
                  </a:lnTo>
                  <a:close/>
                </a:path>
                <a:path w="768350" h="704214">
                  <a:moveTo>
                    <a:pt x="582328" y="352355"/>
                  </a:moveTo>
                  <a:lnTo>
                    <a:pt x="323429" y="352355"/>
                  </a:lnTo>
                  <a:lnTo>
                    <a:pt x="325761" y="351577"/>
                  </a:lnTo>
                  <a:lnTo>
                    <a:pt x="329649" y="350021"/>
                  </a:lnTo>
                  <a:lnTo>
                    <a:pt x="331981" y="347688"/>
                  </a:lnTo>
                  <a:lnTo>
                    <a:pt x="333536" y="345354"/>
                  </a:lnTo>
                  <a:lnTo>
                    <a:pt x="335091" y="339132"/>
                  </a:lnTo>
                  <a:lnTo>
                    <a:pt x="335868" y="336798"/>
                  </a:lnTo>
                  <a:lnTo>
                    <a:pt x="335091" y="332909"/>
                  </a:lnTo>
                  <a:lnTo>
                    <a:pt x="334313" y="330576"/>
                  </a:lnTo>
                  <a:lnTo>
                    <a:pt x="332758" y="327464"/>
                  </a:lnTo>
                  <a:lnTo>
                    <a:pt x="323429" y="312686"/>
                  </a:lnTo>
                  <a:lnTo>
                    <a:pt x="314099" y="297129"/>
                  </a:lnTo>
                  <a:lnTo>
                    <a:pt x="293885" y="249682"/>
                  </a:lnTo>
                  <a:lnTo>
                    <a:pt x="279890" y="199901"/>
                  </a:lnTo>
                  <a:lnTo>
                    <a:pt x="270561" y="129119"/>
                  </a:lnTo>
                  <a:lnTo>
                    <a:pt x="269006" y="54447"/>
                  </a:lnTo>
                  <a:lnTo>
                    <a:pt x="268228" y="52114"/>
                  </a:lnTo>
                  <a:lnTo>
                    <a:pt x="266673" y="49002"/>
                  </a:lnTo>
                  <a:lnTo>
                    <a:pt x="265896" y="45891"/>
                  </a:lnTo>
                  <a:lnTo>
                    <a:pt x="262008" y="42002"/>
                  </a:lnTo>
                  <a:lnTo>
                    <a:pt x="258898" y="40446"/>
                  </a:lnTo>
                  <a:lnTo>
                    <a:pt x="252679" y="38891"/>
                  </a:lnTo>
                  <a:lnTo>
                    <a:pt x="574850" y="38891"/>
                  </a:lnTo>
                  <a:lnTo>
                    <a:pt x="575330" y="44336"/>
                  </a:lnTo>
                  <a:lnTo>
                    <a:pt x="766649" y="44336"/>
                  </a:lnTo>
                  <a:lnTo>
                    <a:pt x="766589" y="45891"/>
                  </a:lnTo>
                  <a:lnTo>
                    <a:pt x="765936" y="51336"/>
                  </a:lnTo>
                  <a:lnTo>
                    <a:pt x="726160" y="51336"/>
                  </a:lnTo>
                  <a:lnTo>
                    <a:pt x="616536" y="75448"/>
                  </a:lnTo>
                  <a:lnTo>
                    <a:pt x="620777" y="84782"/>
                  </a:lnTo>
                  <a:lnTo>
                    <a:pt x="576885" y="84782"/>
                  </a:lnTo>
                  <a:lnTo>
                    <a:pt x="576108" y="122118"/>
                  </a:lnTo>
                  <a:lnTo>
                    <a:pt x="568333" y="192123"/>
                  </a:lnTo>
                  <a:lnTo>
                    <a:pt x="559004" y="241125"/>
                  </a:lnTo>
                  <a:lnTo>
                    <a:pt x="549674" y="272239"/>
                  </a:lnTo>
                  <a:lnTo>
                    <a:pt x="545009" y="287795"/>
                  </a:lnTo>
                  <a:lnTo>
                    <a:pt x="538789" y="301796"/>
                  </a:lnTo>
                  <a:lnTo>
                    <a:pt x="532569" y="316575"/>
                  </a:lnTo>
                  <a:lnTo>
                    <a:pt x="527127" y="330576"/>
                  </a:lnTo>
                  <a:lnTo>
                    <a:pt x="520130" y="344577"/>
                  </a:lnTo>
                  <a:lnTo>
                    <a:pt x="593212" y="344577"/>
                  </a:lnTo>
                  <a:lnTo>
                    <a:pt x="582328" y="352355"/>
                  </a:lnTo>
                  <a:close/>
                </a:path>
                <a:path w="768350" h="704214">
                  <a:moveTo>
                    <a:pt x="177264" y="118229"/>
                  </a:moveTo>
                  <a:lnTo>
                    <a:pt x="141500" y="101117"/>
                  </a:lnTo>
                  <a:lnTo>
                    <a:pt x="153162" y="75448"/>
                  </a:lnTo>
                  <a:lnTo>
                    <a:pt x="43538" y="51336"/>
                  </a:lnTo>
                  <a:lnTo>
                    <a:pt x="236352" y="51336"/>
                  </a:lnTo>
                  <a:lnTo>
                    <a:pt x="236352" y="79338"/>
                  </a:lnTo>
                  <a:lnTo>
                    <a:pt x="195146" y="79338"/>
                  </a:lnTo>
                  <a:lnTo>
                    <a:pt x="177264" y="118229"/>
                  </a:lnTo>
                  <a:close/>
                </a:path>
                <a:path w="768350" h="704214">
                  <a:moveTo>
                    <a:pt x="593212" y="344577"/>
                  </a:moveTo>
                  <a:lnTo>
                    <a:pt x="520130" y="344577"/>
                  </a:lnTo>
                  <a:lnTo>
                    <a:pt x="555894" y="322019"/>
                  </a:lnTo>
                  <a:lnTo>
                    <a:pt x="572221" y="310352"/>
                  </a:lnTo>
                  <a:lnTo>
                    <a:pt x="589325" y="297907"/>
                  </a:lnTo>
                  <a:lnTo>
                    <a:pt x="605652" y="285462"/>
                  </a:lnTo>
                  <a:lnTo>
                    <a:pt x="620424" y="271461"/>
                  </a:lnTo>
                  <a:lnTo>
                    <a:pt x="635973" y="257460"/>
                  </a:lnTo>
                  <a:lnTo>
                    <a:pt x="649968" y="241903"/>
                  </a:lnTo>
                  <a:lnTo>
                    <a:pt x="664740" y="224013"/>
                  </a:lnTo>
                  <a:lnTo>
                    <a:pt x="677180" y="204568"/>
                  </a:lnTo>
                  <a:lnTo>
                    <a:pt x="688842" y="183567"/>
                  </a:lnTo>
                  <a:lnTo>
                    <a:pt x="695062" y="172677"/>
                  </a:lnTo>
                  <a:lnTo>
                    <a:pt x="699726" y="161787"/>
                  </a:lnTo>
                  <a:lnTo>
                    <a:pt x="704391" y="149342"/>
                  </a:lnTo>
                  <a:lnTo>
                    <a:pt x="709056" y="137675"/>
                  </a:lnTo>
                  <a:lnTo>
                    <a:pt x="712943" y="123674"/>
                  </a:lnTo>
                  <a:lnTo>
                    <a:pt x="716053" y="110451"/>
                  </a:lnTo>
                  <a:lnTo>
                    <a:pt x="719163" y="95672"/>
                  </a:lnTo>
                  <a:lnTo>
                    <a:pt x="722273" y="81671"/>
                  </a:lnTo>
                  <a:lnTo>
                    <a:pt x="724605" y="66114"/>
                  </a:lnTo>
                  <a:lnTo>
                    <a:pt x="726160" y="51336"/>
                  </a:lnTo>
                  <a:lnTo>
                    <a:pt x="765936" y="51336"/>
                  </a:lnTo>
                  <a:lnTo>
                    <a:pt x="758814" y="102672"/>
                  </a:lnTo>
                  <a:lnTo>
                    <a:pt x="750262" y="136119"/>
                  </a:lnTo>
                  <a:lnTo>
                    <a:pt x="746375" y="152453"/>
                  </a:lnTo>
                  <a:lnTo>
                    <a:pt x="740155" y="168010"/>
                  </a:lnTo>
                  <a:lnTo>
                    <a:pt x="734713" y="182011"/>
                  </a:lnTo>
                  <a:lnTo>
                    <a:pt x="727715" y="195234"/>
                  </a:lnTo>
                  <a:lnTo>
                    <a:pt x="705946" y="234125"/>
                  </a:lnTo>
                  <a:lnTo>
                    <a:pt x="679512" y="268349"/>
                  </a:lnTo>
                  <a:lnTo>
                    <a:pt x="641416" y="307241"/>
                  </a:lnTo>
                  <a:lnTo>
                    <a:pt x="620424" y="325131"/>
                  </a:lnTo>
                  <a:lnTo>
                    <a:pt x="593212" y="344577"/>
                  </a:lnTo>
                  <a:close/>
                </a:path>
                <a:path w="768350" h="704214">
                  <a:moveTo>
                    <a:pt x="307361" y="346910"/>
                  </a:moveTo>
                  <a:lnTo>
                    <a:pt x="253456" y="346910"/>
                  </a:lnTo>
                  <a:lnTo>
                    <a:pt x="245681" y="332909"/>
                  </a:lnTo>
                  <a:lnTo>
                    <a:pt x="227022" y="288573"/>
                  </a:lnTo>
                  <a:lnTo>
                    <a:pt x="222357" y="272239"/>
                  </a:lnTo>
                  <a:lnTo>
                    <a:pt x="216915" y="257460"/>
                  </a:lnTo>
                  <a:lnTo>
                    <a:pt x="213027" y="240348"/>
                  </a:lnTo>
                  <a:lnTo>
                    <a:pt x="205253" y="207679"/>
                  </a:lnTo>
                  <a:lnTo>
                    <a:pt x="200588" y="171899"/>
                  </a:lnTo>
                  <a:lnTo>
                    <a:pt x="199033" y="154009"/>
                  </a:lnTo>
                  <a:lnTo>
                    <a:pt x="196700" y="135341"/>
                  </a:lnTo>
                  <a:lnTo>
                    <a:pt x="195923" y="117451"/>
                  </a:lnTo>
                  <a:lnTo>
                    <a:pt x="195146" y="79338"/>
                  </a:lnTo>
                  <a:lnTo>
                    <a:pt x="236352" y="79338"/>
                  </a:lnTo>
                  <a:lnTo>
                    <a:pt x="236352" y="93339"/>
                  </a:lnTo>
                  <a:lnTo>
                    <a:pt x="238684" y="132230"/>
                  </a:lnTo>
                  <a:lnTo>
                    <a:pt x="244904" y="188233"/>
                  </a:lnTo>
                  <a:lnTo>
                    <a:pt x="257343" y="242681"/>
                  </a:lnTo>
                  <a:lnTo>
                    <a:pt x="270561" y="278461"/>
                  </a:lnTo>
                  <a:lnTo>
                    <a:pt x="306324" y="346132"/>
                  </a:lnTo>
                  <a:lnTo>
                    <a:pt x="307361" y="346910"/>
                  </a:lnTo>
                  <a:close/>
                </a:path>
                <a:path w="768350" h="704214">
                  <a:moveTo>
                    <a:pt x="591657" y="118229"/>
                  </a:moveTo>
                  <a:lnTo>
                    <a:pt x="576885" y="84782"/>
                  </a:lnTo>
                  <a:lnTo>
                    <a:pt x="620777" y="84782"/>
                  </a:lnTo>
                  <a:lnTo>
                    <a:pt x="628199" y="101117"/>
                  </a:lnTo>
                  <a:lnTo>
                    <a:pt x="591657" y="118229"/>
                  </a:lnTo>
                  <a:close/>
                </a:path>
                <a:path w="768350" h="704214">
                  <a:moveTo>
                    <a:pt x="428388" y="465140"/>
                  </a:moveTo>
                  <a:lnTo>
                    <a:pt x="343643" y="465140"/>
                  </a:lnTo>
                  <a:lnTo>
                    <a:pt x="324206" y="445694"/>
                  </a:lnTo>
                  <a:lnTo>
                    <a:pt x="305547" y="424693"/>
                  </a:lnTo>
                  <a:lnTo>
                    <a:pt x="288442" y="403692"/>
                  </a:lnTo>
                  <a:lnTo>
                    <a:pt x="272893" y="380357"/>
                  </a:lnTo>
                  <a:lnTo>
                    <a:pt x="537493" y="380357"/>
                  </a:lnTo>
                  <a:lnTo>
                    <a:pt x="534902" y="381912"/>
                  </a:lnTo>
                  <a:lnTo>
                    <a:pt x="497583" y="381912"/>
                  </a:lnTo>
                  <a:lnTo>
                    <a:pt x="482033" y="405247"/>
                  </a:lnTo>
                  <a:lnTo>
                    <a:pt x="465707" y="426248"/>
                  </a:lnTo>
                  <a:lnTo>
                    <a:pt x="447825" y="446472"/>
                  </a:lnTo>
                  <a:lnTo>
                    <a:pt x="428388" y="465140"/>
                  </a:lnTo>
                  <a:close/>
                </a:path>
                <a:path w="768350" h="704214">
                  <a:moveTo>
                    <a:pt x="507690" y="398247"/>
                  </a:moveTo>
                  <a:lnTo>
                    <a:pt x="497583" y="381912"/>
                  </a:lnTo>
                  <a:lnTo>
                    <a:pt x="534902" y="381912"/>
                  </a:lnTo>
                  <a:lnTo>
                    <a:pt x="507690" y="398247"/>
                  </a:lnTo>
                  <a:close/>
                </a:path>
                <a:path w="768350" h="704214">
                  <a:moveTo>
                    <a:pt x="446270" y="518032"/>
                  </a:moveTo>
                  <a:lnTo>
                    <a:pt x="324984" y="518032"/>
                  </a:lnTo>
                  <a:lnTo>
                    <a:pt x="320319" y="516476"/>
                  </a:lnTo>
                  <a:lnTo>
                    <a:pt x="314877" y="514143"/>
                  </a:lnTo>
                  <a:lnTo>
                    <a:pt x="305547" y="502475"/>
                  </a:lnTo>
                  <a:lnTo>
                    <a:pt x="303992" y="497030"/>
                  </a:lnTo>
                  <a:lnTo>
                    <a:pt x="303215" y="492364"/>
                  </a:lnTo>
                  <a:lnTo>
                    <a:pt x="303992" y="486141"/>
                  </a:lnTo>
                  <a:lnTo>
                    <a:pt x="305547" y="482252"/>
                  </a:lnTo>
                  <a:lnTo>
                    <a:pt x="308657" y="476807"/>
                  </a:lnTo>
                  <a:lnTo>
                    <a:pt x="311767" y="473696"/>
                  </a:lnTo>
                  <a:lnTo>
                    <a:pt x="314877" y="469806"/>
                  </a:lnTo>
                  <a:lnTo>
                    <a:pt x="320319" y="467473"/>
                  </a:lnTo>
                  <a:lnTo>
                    <a:pt x="324984" y="465918"/>
                  </a:lnTo>
                  <a:lnTo>
                    <a:pt x="330426" y="465140"/>
                  </a:lnTo>
                  <a:lnTo>
                    <a:pt x="440827" y="465140"/>
                  </a:lnTo>
                  <a:lnTo>
                    <a:pt x="467261" y="486141"/>
                  </a:lnTo>
                  <a:lnTo>
                    <a:pt x="467261" y="497030"/>
                  </a:lnTo>
                  <a:lnTo>
                    <a:pt x="465707" y="502475"/>
                  </a:lnTo>
                  <a:lnTo>
                    <a:pt x="459487" y="510254"/>
                  </a:lnTo>
                  <a:lnTo>
                    <a:pt x="455599" y="514143"/>
                  </a:lnTo>
                  <a:lnTo>
                    <a:pt x="450935" y="516476"/>
                  </a:lnTo>
                  <a:lnTo>
                    <a:pt x="446270" y="518032"/>
                  </a:lnTo>
                  <a:close/>
                </a:path>
                <a:path w="768350" h="704214">
                  <a:moveTo>
                    <a:pt x="492918" y="665041"/>
                  </a:moveTo>
                  <a:lnTo>
                    <a:pt x="279113" y="665041"/>
                  </a:lnTo>
                  <a:lnTo>
                    <a:pt x="290775" y="651818"/>
                  </a:lnTo>
                  <a:lnTo>
                    <a:pt x="301659" y="637039"/>
                  </a:lnTo>
                  <a:lnTo>
                    <a:pt x="320319" y="603593"/>
                  </a:lnTo>
                  <a:lnTo>
                    <a:pt x="331981" y="563924"/>
                  </a:lnTo>
                  <a:lnTo>
                    <a:pt x="338978" y="518032"/>
                  </a:lnTo>
                  <a:lnTo>
                    <a:pt x="433053" y="518032"/>
                  </a:lnTo>
                  <a:lnTo>
                    <a:pt x="439272" y="563924"/>
                  </a:lnTo>
                  <a:lnTo>
                    <a:pt x="451712" y="603593"/>
                  </a:lnTo>
                  <a:lnTo>
                    <a:pt x="470371" y="637039"/>
                  </a:lnTo>
                  <a:lnTo>
                    <a:pt x="481256" y="651818"/>
                  </a:lnTo>
                  <a:lnTo>
                    <a:pt x="492918" y="665041"/>
                  </a:lnTo>
                  <a:close/>
                </a:path>
                <a:path w="768350" h="704214">
                  <a:moveTo>
                    <a:pt x="554339" y="703933"/>
                  </a:moveTo>
                  <a:lnTo>
                    <a:pt x="220025" y="703933"/>
                  </a:lnTo>
                  <a:lnTo>
                    <a:pt x="231687" y="665041"/>
                  </a:lnTo>
                  <a:lnTo>
                    <a:pt x="541899" y="665041"/>
                  </a:lnTo>
                  <a:lnTo>
                    <a:pt x="554339" y="703933"/>
                  </a:lnTo>
                  <a:close/>
                </a:path>
              </a:pathLst>
            </a:custGeom>
            <a:solidFill>
              <a:srgbClr val="0B6BD3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定义与分类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5784436" y="1687162"/>
            <a:ext cx="4496435" cy="566420"/>
          </a:xfrm>
          <a:prstGeom prst="rect">
            <a:avLst/>
          </a:prstGeom>
          <a:solidFill>
            <a:srgbClr val="3490F4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733808" y="2596563"/>
            <a:ext cx="4597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微软雅黑"/>
                <a:cs typeface="微软雅黑"/>
              </a:rPr>
              <a:t>动物食品行业是指生产和销售肉、禽、蛋、奶等动物性食品的行业。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784436" y="3120755"/>
            <a:ext cx="4496435" cy="566420"/>
          </a:xfrm>
          <a:prstGeom prst="rect">
            <a:avLst/>
          </a:prstGeom>
          <a:solidFill>
            <a:srgbClr val="08478C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962408" y="4049205"/>
            <a:ext cx="414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微软雅黑"/>
                <a:cs typeface="微软雅黑"/>
              </a:rPr>
              <a:t>动物食品行业包括畜牧业、养殖业、乳制品业等多个子行业。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886208" y="5367447"/>
            <a:ext cx="4292600" cy="550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微软雅黑"/>
                <a:cs typeface="微软雅黑"/>
              </a:rPr>
              <a:t>动物食品行业是全球食品工业的重要组成部分，为人类提供必需</a:t>
            </a:r>
            <a:endParaRPr sz="12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250"/>
              </a:spcBef>
            </a:pPr>
            <a:r>
              <a:rPr sz="1200" spc="-10">
                <a:latin typeface="微软雅黑"/>
                <a:cs typeface="微软雅黑"/>
              </a:rPr>
              <a:t>的营养物质和能量。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784436" y="4609991"/>
            <a:ext cx="4496435" cy="566420"/>
          </a:xfrm>
          <a:prstGeom prst="rect">
            <a:avLst/>
          </a:prstGeom>
          <a:solidFill>
            <a:srgbClr val="3490F4"/>
          </a:solidFill>
        </p:spPr>
        <p:txBody>
          <a:bodyPr vert="horz" wrap="square" lIns="0" tIns="11938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83117" y="2054504"/>
            <a:ext cx="3162300" cy="3414183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6483105" y="1542295"/>
            <a:ext cx="480059" cy="382905"/>
          </a:xfrm>
          <a:custGeom>
            <a:rect l="l" t="t" r="r" b="b"/>
            <a:pathLst>
              <a:path w="480059" h="382905">
                <a:moveTo>
                  <a:pt x="480060" y="382734"/>
                </a:moveTo>
                <a:lnTo>
                  <a:pt x="0" y="382734"/>
                </a:lnTo>
                <a:lnTo>
                  <a:pt x="0" y="0"/>
                </a:lnTo>
                <a:lnTo>
                  <a:pt x="480060" y="0"/>
                </a:lnTo>
                <a:lnTo>
                  <a:pt x="480060" y="382734"/>
                </a:lnTo>
                <a:close/>
              </a:path>
            </a:pathLst>
          </a:custGeom>
          <a:solidFill>
            <a:srgbClr val="0B6BD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483105" y="3223760"/>
            <a:ext cx="478790" cy="399415"/>
          </a:xfrm>
          <a:custGeom>
            <a:rect l="l" t="t" r="r" b="b"/>
            <a:pathLst>
              <a:path w="478790" h="399414">
                <a:moveTo>
                  <a:pt x="478345" y="399409"/>
                </a:moveTo>
                <a:lnTo>
                  <a:pt x="0" y="399409"/>
                </a:lnTo>
                <a:lnTo>
                  <a:pt x="0" y="0"/>
                </a:lnTo>
                <a:lnTo>
                  <a:pt x="478345" y="0"/>
                </a:lnTo>
                <a:lnTo>
                  <a:pt x="478345" y="399409"/>
                </a:lnTo>
                <a:close/>
              </a:path>
            </a:pathLst>
          </a:custGeom>
          <a:solidFill>
            <a:srgbClr val="3490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483105" y="4805669"/>
            <a:ext cx="478790" cy="414020"/>
          </a:xfrm>
          <a:custGeom>
            <a:rect l="l" t="t" r="r" b="b"/>
            <a:pathLst>
              <a:path w="478790" h="414020">
                <a:moveTo>
                  <a:pt x="478345" y="413649"/>
                </a:moveTo>
                <a:lnTo>
                  <a:pt x="0" y="413649"/>
                </a:lnTo>
                <a:lnTo>
                  <a:pt x="0" y="0"/>
                </a:lnTo>
                <a:lnTo>
                  <a:pt x="478345" y="0"/>
                </a:lnTo>
                <a:lnTo>
                  <a:pt x="478345" y="413649"/>
                </a:lnTo>
                <a:close/>
              </a:path>
            </a:pathLst>
          </a:custGeom>
          <a:solidFill>
            <a:srgbClr val="85BCF8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市场规模与增长</a:t>
            </a:r>
          </a:p>
        </p:txBody>
      </p:sp>
      <p:sp>
        <p:nvSpPr>
          <p:cNvPr id="28" name="object 28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711835">
              <a:lnSpc>
                <a:spcPct val="100000"/>
              </a:lnSpc>
              <a:spcBef>
                <a:spcPts val="125"/>
              </a:spcBef>
            </a:pPr>
            <a:r>
              <a:rPr spc="-25"/>
              <a:t>02</a:t>
            </a:r>
          </a:p>
          <a:p>
            <a:pPr marL="12700" marR="5080">
              <a:lnSpc>
                <a:spcPct val="140000"/>
              </a:lnSpc>
              <a:spcBef>
                <a:spcPts val="790"/>
              </a:spcBef>
            </a:pPr>
            <a:r>
              <a:rPr sz="1500" b="0" spc="-5">
                <a:solidFill>
                  <a:srgbClr val="000000"/>
                </a:solidFill>
                <a:latin typeface="微软雅黑"/>
                <a:cs typeface="微软雅黑"/>
              </a:rPr>
              <a:t>随着人口增长和消费水平的提高，动物食品市场规模将继续</a:t>
            </a:r>
            <a:r>
              <a:rPr sz="1500" b="0" spc="-10">
                <a:solidFill>
                  <a:srgbClr val="000000"/>
                </a:solidFill>
                <a:latin typeface="微软雅黑"/>
                <a:cs typeface="微软雅黑"/>
              </a:rPr>
              <a:t>保持增长态势。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500">
              <a:latin typeface="微软雅黑"/>
              <a:cs typeface="微软雅黑"/>
            </a:endParaRPr>
          </a:p>
          <a:p>
            <a:pPr marL="711835">
              <a:lnSpc>
                <a:spcPct val="100000"/>
              </a:lnSpc>
            </a:pPr>
            <a:r>
              <a:rPr spc="-25"/>
              <a:t>03</a:t>
            </a:r>
          </a:p>
          <a:p>
            <a:pPr marL="12700" marR="5080">
              <a:lnSpc>
                <a:spcPct val="140000"/>
              </a:lnSpc>
              <a:spcBef>
                <a:spcPts val="790"/>
              </a:spcBef>
            </a:pPr>
            <a:r>
              <a:rPr sz="1500" b="0" spc="-5">
                <a:solidFill>
                  <a:srgbClr val="000000"/>
                </a:solidFill>
                <a:latin typeface="微软雅黑"/>
                <a:cs typeface="微软雅黑"/>
              </a:rPr>
              <a:t>在新兴市场，尤其是亚洲和非洲地区，动物食品市场规模增</a:t>
            </a:r>
            <a:r>
              <a:rPr sz="1500" b="0" spc="-10">
                <a:solidFill>
                  <a:srgbClr val="000000"/>
                </a:solidFill>
                <a:latin typeface="微软雅黑"/>
                <a:cs typeface="微软雅黑"/>
              </a:rPr>
              <a:t>长速度较快。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470405" y="1593357"/>
            <a:ext cx="4853940" cy="107442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711835">
              <a:lnSpc>
                <a:spcPct val="100000"/>
              </a:lnSpc>
              <a:spcBef>
                <a:spcPts val="125"/>
              </a:spcBef>
            </a:pPr>
            <a:r>
              <a:rPr sz="1700" b="1" spc="-25">
                <a:solidFill>
                  <a:srgbClr val="3490F4"/>
                </a:solidFill>
                <a:latin typeface="微软雅黑"/>
                <a:cs typeface="微软雅黑"/>
              </a:rPr>
              <a:t>01</a:t>
            </a:r>
            <a:endParaRPr sz="170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1150"/>
              </a:spcBef>
            </a:pPr>
            <a:r>
              <a:rPr sz="1500" spc="-5">
                <a:latin typeface="微软雅黑"/>
                <a:cs typeface="微软雅黑"/>
              </a:rPr>
              <a:t>全球动物食品市场规模庞大，据统计，</a:t>
            </a:r>
            <a:r>
              <a:rPr sz="1500" spc="-10">
                <a:latin typeface="微软雅黑"/>
                <a:cs typeface="微软雅黑"/>
              </a:rPr>
              <a:t>2022年全球动物食</a:t>
            </a:r>
            <a:r>
              <a:rPr sz="1500">
                <a:latin typeface="微软雅黑"/>
                <a:cs typeface="微软雅黑"/>
              </a:rPr>
              <a:t>品市场规模达到</a:t>
            </a:r>
            <a:r>
              <a:rPr sz="1500" spc="-10">
                <a:latin typeface="微软雅黑"/>
                <a:cs typeface="微软雅黑"/>
              </a:rPr>
              <a:t>1.4万亿美元。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69825" y="1169290"/>
            <a:ext cx="3052445" cy="4934585"/>
            <a:chOff x="4569825" y="1169290"/>
            <a:chExt cx="3052445" cy="4934585"/>
          </a:xfrm>
        </p:grpSpPr>
        <p:sp>
          <p:nvSpPr>
            <p:cNvPr id="3" name="object 3"/>
            <p:cNvSpPr/>
            <p:nvPr/>
          </p:nvSpPr>
          <p:spPr>
            <a:xfrm>
              <a:off x="5341060" y="1169290"/>
              <a:ext cx="2281555" cy="2281555"/>
            </a:xfrm>
            <a:custGeom>
              <a:rect l="l" t="t" r="r" b="b"/>
              <a:pathLst>
                <a:path w="2281554" h="2281554">
                  <a:moveTo>
                    <a:pt x="1140554" y="2281112"/>
                  </a:moveTo>
                  <a:lnTo>
                    <a:pt x="1092342" y="2280111"/>
                  </a:lnTo>
                  <a:lnTo>
                    <a:pt x="1044639" y="2277135"/>
                  </a:lnTo>
                  <a:lnTo>
                    <a:pt x="997486" y="2272225"/>
                  </a:lnTo>
                  <a:lnTo>
                    <a:pt x="950922" y="2265419"/>
                  </a:lnTo>
                  <a:lnTo>
                    <a:pt x="904987" y="2256756"/>
                  </a:lnTo>
                  <a:lnTo>
                    <a:pt x="859720" y="2246278"/>
                  </a:lnTo>
                  <a:lnTo>
                    <a:pt x="815161" y="2234022"/>
                  </a:lnTo>
                  <a:lnTo>
                    <a:pt x="771350" y="2220029"/>
                  </a:lnTo>
                  <a:lnTo>
                    <a:pt x="728326" y="2204339"/>
                  </a:lnTo>
                  <a:lnTo>
                    <a:pt x="686129" y="2186990"/>
                  </a:lnTo>
                  <a:lnTo>
                    <a:pt x="644798" y="2168023"/>
                  </a:lnTo>
                  <a:lnTo>
                    <a:pt x="604373" y="2147477"/>
                  </a:lnTo>
                  <a:lnTo>
                    <a:pt x="564894" y="2125392"/>
                  </a:lnTo>
                  <a:lnTo>
                    <a:pt x="526400" y="2101807"/>
                  </a:lnTo>
                  <a:lnTo>
                    <a:pt x="488930" y="2076762"/>
                  </a:lnTo>
                  <a:lnTo>
                    <a:pt x="452525" y="2050296"/>
                  </a:lnTo>
                  <a:lnTo>
                    <a:pt x="417224" y="2022449"/>
                  </a:lnTo>
                  <a:lnTo>
                    <a:pt x="383066" y="1993261"/>
                  </a:lnTo>
                  <a:lnTo>
                    <a:pt x="350091" y="1962771"/>
                  </a:lnTo>
                  <a:lnTo>
                    <a:pt x="318339" y="1931019"/>
                  </a:lnTo>
                  <a:lnTo>
                    <a:pt x="287849" y="1898044"/>
                  </a:lnTo>
                  <a:lnTo>
                    <a:pt x="258660" y="1863886"/>
                  </a:lnTo>
                  <a:lnTo>
                    <a:pt x="230814" y="1828585"/>
                  </a:lnTo>
                  <a:lnTo>
                    <a:pt x="204348" y="1792180"/>
                  </a:lnTo>
                  <a:lnTo>
                    <a:pt x="179303" y="1754710"/>
                  </a:lnTo>
                  <a:lnTo>
                    <a:pt x="155718" y="1716216"/>
                  </a:lnTo>
                  <a:lnTo>
                    <a:pt x="133632" y="1676737"/>
                  </a:lnTo>
                  <a:lnTo>
                    <a:pt x="113086" y="1636312"/>
                  </a:lnTo>
                  <a:lnTo>
                    <a:pt x="94119" y="1594981"/>
                  </a:lnTo>
                  <a:lnTo>
                    <a:pt x="76771" y="1552784"/>
                  </a:lnTo>
                  <a:lnTo>
                    <a:pt x="61080" y="1509760"/>
                  </a:lnTo>
                  <a:lnTo>
                    <a:pt x="47088" y="1465949"/>
                  </a:lnTo>
                  <a:lnTo>
                    <a:pt x="34832" y="1421390"/>
                  </a:lnTo>
                  <a:lnTo>
                    <a:pt x="24353" y="1376123"/>
                  </a:lnTo>
                  <a:lnTo>
                    <a:pt x="15691" y="1330188"/>
                  </a:lnTo>
                  <a:lnTo>
                    <a:pt x="8885" y="1283624"/>
                  </a:lnTo>
                  <a:lnTo>
                    <a:pt x="3974" y="1236471"/>
                  </a:lnTo>
                  <a:lnTo>
                    <a:pt x="999" y="1188768"/>
                  </a:lnTo>
                  <a:lnTo>
                    <a:pt x="0" y="1140556"/>
                  </a:lnTo>
                  <a:lnTo>
                    <a:pt x="1000" y="1092342"/>
                  </a:lnTo>
                  <a:lnTo>
                    <a:pt x="3976" y="1044639"/>
                  </a:lnTo>
                  <a:lnTo>
                    <a:pt x="8886" y="997486"/>
                  </a:lnTo>
                  <a:lnTo>
                    <a:pt x="15692" y="950922"/>
                  </a:lnTo>
                  <a:lnTo>
                    <a:pt x="24355" y="904987"/>
                  </a:lnTo>
                  <a:lnTo>
                    <a:pt x="34833" y="859720"/>
                  </a:lnTo>
                  <a:lnTo>
                    <a:pt x="47089" y="815161"/>
                  </a:lnTo>
                  <a:lnTo>
                    <a:pt x="61082" y="771350"/>
                  </a:lnTo>
                  <a:lnTo>
                    <a:pt x="76772" y="728326"/>
                  </a:lnTo>
                  <a:lnTo>
                    <a:pt x="94121" y="686129"/>
                  </a:lnTo>
                  <a:lnTo>
                    <a:pt x="113088" y="644798"/>
                  </a:lnTo>
                  <a:lnTo>
                    <a:pt x="133634" y="604373"/>
                  </a:lnTo>
                  <a:lnTo>
                    <a:pt x="155720" y="564894"/>
                  </a:lnTo>
                  <a:lnTo>
                    <a:pt x="179305" y="526400"/>
                  </a:lnTo>
                  <a:lnTo>
                    <a:pt x="204350" y="488930"/>
                  </a:lnTo>
                  <a:lnTo>
                    <a:pt x="230816" y="452525"/>
                  </a:lnTo>
                  <a:lnTo>
                    <a:pt x="258663" y="417224"/>
                  </a:lnTo>
                  <a:lnTo>
                    <a:pt x="287851" y="383066"/>
                  </a:lnTo>
                  <a:lnTo>
                    <a:pt x="318341" y="350091"/>
                  </a:lnTo>
                  <a:lnTo>
                    <a:pt x="350093" y="318339"/>
                  </a:lnTo>
                  <a:lnTo>
                    <a:pt x="383068" y="287849"/>
                  </a:lnTo>
                  <a:lnTo>
                    <a:pt x="417226" y="258661"/>
                  </a:lnTo>
                  <a:lnTo>
                    <a:pt x="452528" y="230814"/>
                  </a:lnTo>
                  <a:lnTo>
                    <a:pt x="488933" y="204348"/>
                  </a:lnTo>
                  <a:lnTo>
                    <a:pt x="526402" y="179303"/>
                  </a:lnTo>
                  <a:lnTo>
                    <a:pt x="564897" y="155718"/>
                  </a:lnTo>
                  <a:lnTo>
                    <a:pt x="604376" y="133633"/>
                  </a:lnTo>
                  <a:lnTo>
                    <a:pt x="644801" y="113087"/>
                  </a:lnTo>
                  <a:lnTo>
                    <a:pt x="686132" y="94120"/>
                  </a:lnTo>
                  <a:lnTo>
                    <a:pt x="728329" y="76771"/>
                  </a:lnTo>
                  <a:lnTo>
                    <a:pt x="771353" y="61081"/>
                  </a:lnTo>
                  <a:lnTo>
                    <a:pt x="815164" y="47088"/>
                  </a:lnTo>
                  <a:lnTo>
                    <a:pt x="859723" y="34833"/>
                  </a:lnTo>
                  <a:lnTo>
                    <a:pt x="904990" y="24354"/>
                  </a:lnTo>
                  <a:lnTo>
                    <a:pt x="950925" y="15692"/>
                  </a:lnTo>
                  <a:lnTo>
                    <a:pt x="997489" y="8886"/>
                  </a:lnTo>
                  <a:lnTo>
                    <a:pt x="1044642" y="3975"/>
                  </a:lnTo>
                  <a:lnTo>
                    <a:pt x="1092343" y="1000"/>
                  </a:lnTo>
                  <a:lnTo>
                    <a:pt x="1140555" y="0"/>
                  </a:lnTo>
                  <a:lnTo>
                    <a:pt x="1188766" y="1000"/>
                  </a:lnTo>
                  <a:lnTo>
                    <a:pt x="1236470" y="3976"/>
                  </a:lnTo>
                  <a:lnTo>
                    <a:pt x="1283624" y="8886"/>
                  </a:lnTo>
                  <a:lnTo>
                    <a:pt x="1330188" y="15692"/>
                  </a:lnTo>
                  <a:lnTo>
                    <a:pt x="1376123" y="24355"/>
                  </a:lnTo>
                  <a:lnTo>
                    <a:pt x="1421390" y="34833"/>
                  </a:lnTo>
                  <a:lnTo>
                    <a:pt x="1465948" y="47089"/>
                  </a:lnTo>
                  <a:lnTo>
                    <a:pt x="1509759" y="61082"/>
                  </a:lnTo>
                  <a:lnTo>
                    <a:pt x="1552783" y="76772"/>
                  </a:lnTo>
                  <a:lnTo>
                    <a:pt x="1594980" y="94121"/>
                  </a:lnTo>
                  <a:lnTo>
                    <a:pt x="1636311" y="113088"/>
                  </a:lnTo>
                  <a:lnTo>
                    <a:pt x="1676736" y="133634"/>
                  </a:lnTo>
                  <a:lnTo>
                    <a:pt x="1716215" y="155719"/>
                  </a:lnTo>
                  <a:lnTo>
                    <a:pt x="1754709" y="179304"/>
                  </a:lnTo>
                  <a:lnTo>
                    <a:pt x="1792179" y="204350"/>
                  </a:lnTo>
                  <a:lnTo>
                    <a:pt x="1828584" y="230815"/>
                  </a:lnTo>
                  <a:lnTo>
                    <a:pt x="1863885" y="258662"/>
                  </a:lnTo>
                  <a:lnTo>
                    <a:pt x="1898043" y="287850"/>
                  </a:lnTo>
                  <a:lnTo>
                    <a:pt x="1931018" y="318340"/>
                  </a:lnTo>
                  <a:lnTo>
                    <a:pt x="1962770" y="350093"/>
                  </a:lnTo>
                  <a:lnTo>
                    <a:pt x="1993260" y="383068"/>
                  </a:lnTo>
                  <a:lnTo>
                    <a:pt x="2022448" y="417225"/>
                  </a:lnTo>
                  <a:lnTo>
                    <a:pt x="2050295" y="452527"/>
                  </a:lnTo>
                  <a:lnTo>
                    <a:pt x="2076761" y="488932"/>
                  </a:lnTo>
                  <a:lnTo>
                    <a:pt x="2101806" y="526402"/>
                  </a:lnTo>
                  <a:lnTo>
                    <a:pt x="2125391" y="564896"/>
                  </a:lnTo>
                  <a:lnTo>
                    <a:pt x="2147476" y="604375"/>
                  </a:lnTo>
                  <a:lnTo>
                    <a:pt x="2168022" y="644800"/>
                  </a:lnTo>
                  <a:lnTo>
                    <a:pt x="2186989" y="686131"/>
                  </a:lnTo>
                  <a:lnTo>
                    <a:pt x="2204338" y="728328"/>
                  </a:lnTo>
                  <a:lnTo>
                    <a:pt x="2220028" y="771352"/>
                  </a:lnTo>
                  <a:lnTo>
                    <a:pt x="2234021" y="815163"/>
                  </a:lnTo>
                  <a:lnTo>
                    <a:pt x="2246276" y="859722"/>
                  </a:lnTo>
                  <a:lnTo>
                    <a:pt x="2256755" y="904988"/>
                  </a:lnTo>
                  <a:lnTo>
                    <a:pt x="2265417" y="950923"/>
                  </a:lnTo>
                  <a:lnTo>
                    <a:pt x="2272223" y="997487"/>
                  </a:lnTo>
                  <a:lnTo>
                    <a:pt x="2277134" y="1044640"/>
                  </a:lnTo>
                  <a:lnTo>
                    <a:pt x="2280110" y="1092343"/>
                  </a:lnTo>
                  <a:lnTo>
                    <a:pt x="2281109" y="1140556"/>
                  </a:lnTo>
                  <a:lnTo>
                    <a:pt x="2280109" y="1188769"/>
                  </a:lnTo>
                  <a:lnTo>
                    <a:pt x="2277133" y="1236472"/>
                  </a:lnTo>
                  <a:lnTo>
                    <a:pt x="2272223" y="1283625"/>
                  </a:lnTo>
                  <a:lnTo>
                    <a:pt x="2265417" y="1330189"/>
                  </a:lnTo>
                  <a:lnTo>
                    <a:pt x="2256754" y="1376124"/>
                  </a:lnTo>
                  <a:lnTo>
                    <a:pt x="2246276" y="1421391"/>
                  </a:lnTo>
                  <a:lnTo>
                    <a:pt x="2234020" y="1465949"/>
                  </a:lnTo>
                  <a:lnTo>
                    <a:pt x="2220027" y="1509760"/>
                  </a:lnTo>
                  <a:lnTo>
                    <a:pt x="2204337" y="1552784"/>
                  </a:lnTo>
                  <a:lnTo>
                    <a:pt x="2186988" y="1594981"/>
                  </a:lnTo>
                  <a:lnTo>
                    <a:pt x="2168021" y="1636312"/>
                  </a:lnTo>
                  <a:lnTo>
                    <a:pt x="2147475" y="1676737"/>
                  </a:lnTo>
                  <a:lnTo>
                    <a:pt x="2125390" y="1716216"/>
                  </a:lnTo>
                  <a:lnTo>
                    <a:pt x="2101805" y="1754711"/>
                  </a:lnTo>
                  <a:lnTo>
                    <a:pt x="2076760" y="1792180"/>
                  </a:lnTo>
                  <a:lnTo>
                    <a:pt x="2050294" y="1828585"/>
                  </a:lnTo>
                  <a:lnTo>
                    <a:pt x="2022447" y="1863887"/>
                  </a:lnTo>
                  <a:lnTo>
                    <a:pt x="1993259" y="1898044"/>
                  </a:lnTo>
                  <a:lnTo>
                    <a:pt x="1962769" y="1931019"/>
                  </a:lnTo>
                  <a:lnTo>
                    <a:pt x="1931017" y="1962771"/>
                  </a:lnTo>
                  <a:lnTo>
                    <a:pt x="1898042" y="1993261"/>
                  </a:lnTo>
                  <a:lnTo>
                    <a:pt x="1863884" y="2022449"/>
                  </a:lnTo>
                  <a:lnTo>
                    <a:pt x="1828583" y="2050296"/>
                  </a:lnTo>
                  <a:lnTo>
                    <a:pt x="1792178" y="2076762"/>
                  </a:lnTo>
                  <a:lnTo>
                    <a:pt x="1754708" y="2101807"/>
                  </a:lnTo>
                  <a:lnTo>
                    <a:pt x="1716214" y="2125392"/>
                  </a:lnTo>
                  <a:lnTo>
                    <a:pt x="1676735" y="2147477"/>
                  </a:lnTo>
                  <a:lnTo>
                    <a:pt x="1636310" y="2168023"/>
                  </a:lnTo>
                  <a:lnTo>
                    <a:pt x="1594979" y="2186990"/>
                  </a:lnTo>
                  <a:lnTo>
                    <a:pt x="1552782" y="2204339"/>
                  </a:lnTo>
                  <a:lnTo>
                    <a:pt x="1509758" y="2220029"/>
                  </a:lnTo>
                  <a:lnTo>
                    <a:pt x="1465947" y="2234022"/>
                  </a:lnTo>
                  <a:lnTo>
                    <a:pt x="1421389" y="2246278"/>
                  </a:lnTo>
                  <a:lnTo>
                    <a:pt x="1376122" y="2256756"/>
                  </a:lnTo>
                  <a:lnTo>
                    <a:pt x="1330187" y="2265419"/>
                  </a:lnTo>
                  <a:lnTo>
                    <a:pt x="1283623" y="2272225"/>
                  </a:lnTo>
                  <a:lnTo>
                    <a:pt x="1236470" y="2277135"/>
                  </a:lnTo>
                  <a:lnTo>
                    <a:pt x="1188767" y="2280111"/>
                  </a:lnTo>
                  <a:lnTo>
                    <a:pt x="1140554" y="2281112"/>
                  </a:lnTo>
                  <a:close/>
                </a:path>
              </a:pathLst>
            </a:custGeom>
            <a:solidFill>
              <a:srgbClr val="2878D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177467" y="1976778"/>
              <a:ext cx="608330" cy="608330"/>
            </a:xfrm>
            <a:custGeom>
              <a:rect l="l" t="t" r="r" b="b"/>
              <a:pathLst>
                <a:path w="608329" h="608330">
                  <a:moveTo>
                    <a:pt x="395392" y="608296"/>
                  </a:moveTo>
                  <a:lnTo>
                    <a:pt x="152074" y="608296"/>
                  </a:lnTo>
                  <a:lnTo>
                    <a:pt x="126796" y="603810"/>
                  </a:lnTo>
                  <a:lnTo>
                    <a:pt x="102916" y="591568"/>
                  </a:lnTo>
                  <a:lnTo>
                    <a:pt x="83085" y="573395"/>
                  </a:lnTo>
                  <a:lnTo>
                    <a:pt x="69954" y="551117"/>
                  </a:lnTo>
                  <a:lnTo>
                    <a:pt x="0" y="364978"/>
                  </a:lnTo>
                  <a:lnTo>
                    <a:pt x="0" y="304148"/>
                  </a:lnTo>
                  <a:lnTo>
                    <a:pt x="4781" y="280473"/>
                  </a:lnTo>
                  <a:lnTo>
                    <a:pt x="17818" y="261137"/>
                  </a:lnTo>
                  <a:lnTo>
                    <a:pt x="37154" y="248099"/>
                  </a:lnTo>
                  <a:lnTo>
                    <a:pt x="60829" y="243318"/>
                  </a:lnTo>
                  <a:lnTo>
                    <a:pt x="273733" y="243318"/>
                  </a:lnTo>
                  <a:lnTo>
                    <a:pt x="273733" y="60829"/>
                  </a:lnTo>
                  <a:lnTo>
                    <a:pt x="278514" y="37154"/>
                  </a:lnTo>
                  <a:lnTo>
                    <a:pt x="291552" y="17818"/>
                  </a:lnTo>
                  <a:lnTo>
                    <a:pt x="310887" y="4781"/>
                  </a:lnTo>
                  <a:lnTo>
                    <a:pt x="334563" y="0"/>
                  </a:lnTo>
                  <a:lnTo>
                    <a:pt x="364978" y="0"/>
                  </a:lnTo>
                  <a:lnTo>
                    <a:pt x="364978" y="91244"/>
                  </a:lnTo>
                  <a:lnTo>
                    <a:pt x="456222" y="304148"/>
                  </a:lnTo>
                  <a:lnTo>
                    <a:pt x="456222" y="547467"/>
                  </a:lnTo>
                  <a:lnTo>
                    <a:pt x="451441" y="571142"/>
                  </a:lnTo>
                  <a:lnTo>
                    <a:pt x="438404" y="590478"/>
                  </a:lnTo>
                  <a:lnTo>
                    <a:pt x="419068" y="603515"/>
                  </a:lnTo>
                  <a:lnTo>
                    <a:pt x="395392" y="608296"/>
                  </a:lnTo>
                  <a:close/>
                </a:path>
                <a:path w="608329" h="608330">
                  <a:moveTo>
                    <a:pt x="608296" y="608296"/>
                  </a:moveTo>
                  <a:lnTo>
                    <a:pt x="517052" y="608296"/>
                  </a:lnTo>
                  <a:lnTo>
                    <a:pt x="517052" y="304148"/>
                  </a:lnTo>
                  <a:lnTo>
                    <a:pt x="608296" y="304148"/>
                  </a:lnTo>
                  <a:lnTo>
                    <a:pt x="608296" y="60829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569825" y="2585075"/>
              <a:ext cx="1911985" cy="1911985"/>
            </a:xfrm>
            <a:custGeom>
              <a:rect l="l" t="t" r="r" b="b"/>
              <a:pathLst>
                <a:path w="1911985" h="1911985">
                  <a:moveTo>
                    <a:pt x="955893" y="0"/>
                  </a:moveTo>
                  <a:close/>
                </a:path>
                <a:path w="1911985" h="1911985">
                  <a:moveTo>
                    <a:pt x="1911789" y="955894"/>
                  </a:moveTo>
                  <a:lnTo>
                    <a:pt x="1" y="955894"/>
                  </a:lnTo>
                  <a:lnTo>
                    <a:pt x="1171" y="908185"/>
                  </a:lnTo>
                  <a:lnTo>
                    <a:pt x="4644" y="861081"/>
                  </a:lnTo>
                  <a:lnTo>
                    <a:pt x="10365" y="814638"/>
                  </a:lnTo>
                  <a:lnTo>
                    <a:pt x="18280" y="768910"/>
                  </a:lnTo>
                  <a:lnTo>
                    <a:pt x="28334" y="723952"/>
                  </a:lnTo>
                  <a:lnTo>
                    <a:pt x="40473" y="679818"/>
                  </a:lnTo>
                  <a:lnTo>
                    <a:pt x="54640" y="636564"/>
                  </a:lnTo>
                  <a:lnTo>
                    <a:pt x="70782" y="594244"/>
                  </a:lnTo>
                  <a:lnTo>
                    <a:pt x="88844" y="552912"/>
                  </a:lnTo>
                  <a:lnTo>
                    <a:pt x="108771" y="512624"/>
                  </a:lnTo>
                  <a:lnTo>
                    <a:pt x="130509" y="473435"/>
                  </a:lnTo>
                  <a:lnTo>
                    <a:pt x="154002" y="435399"/>
                  </a:lnTo>
                  <a:lnTo>
                    <a:pt x="179195" y="398570"/>
                  </a:lnTo>
                  <a:lnTo>
                    <a:pt x="206035" y="363004"/>
                  </a:lnTo>
                  <a:lnTo>
                    <a:pt x="234466" y="328756"/>
                  </a:lnTo>
                  <a:lnTo>
                    <a:pt x="264434" y="295880"/>
                  </a:lnTo>
                  <a:lnTo>
                    <a:pt x="295883" y="264431"/>
                  </a:lnTo>
                  <a:lnTo>
                    <a:pt x="328759" y="234463"/>
                  </a:lnTo>
                  <a:lnTo>
                    <a:pt x="363007" y="206033"/>
                  </a:lnTo>
                  <a:lnTo>
                    <a:pt x="398573" y="179193"/>
                  </a:lnTo>
                  <a:lnTo>
                    <a:pt x="435402" y="153999"/>
                  </a:lnTo>
                  <a:lnTo>
                    <a:pt x="473438" y="130506"/>
                  </a:lnTo>
                  <a:lnTo>
                    <a:pt x="512627" y="108769"/>
                  </a:lnTo>
                  <a:lnTo>
                    <a:pt x="552915" y="88842"/>
                  </a:lnTo>
                  <a:lnTo>
                    <a:pt x="594247" y="70780"/>
                  </a:lnTo>
                  <a:lnTo>
                    <a:pt x="636567" y="54638"/>
                  </a:lnTo>
                  <a:lnTo>
                    <a:pt x="679822" y="40471"/>
                  </a:lnTo>
                  <a:lnTo>
                    <a:pt x="723955" y="28333"/>
                  </a:lnTo>
                  <a:lnTo>
                    <a:pt x="768914" y="18279"/>
                  </a:lnTo>
                  <a:lnTo>
                    <a:pt x="814642" y="10364"/>
                  </a:lnTo>
                  <a:lnTo>
                    <a:pt x="861085" y="4642"/>
                  </a:lnTo>
                  <a:lnTo>
                    <a:pt x="908190" y="1169"/>
                  </a:lnTo>
                  <a:lnTo>
                    <a:pt x="955893" y="0"/>
                  </a:lnTo>
                  <a:lnTo>
                    <a:pt x="1003603" y="1169"/>
                  </a:lnTo>
                  <a:lnTo>
                    <a:pt x="1050706" y="4642"/>
                  </a:lnTo>
                  <a:lnTo>
                    <a:pt x="1097149" y="10364"/>
                  </a:lnTo>
                  <a:lnTo>
                    <a:pt x="1142877" y="18279"/>
                  </a:lnTo>
                  <a:lnTo>
                    <a:pt x="1187835" y="28333"/>
                  </a:lnTo>
                  <a:lnTo>
                    <a:pt x="1231969" y="40471"/>
                  </a:lnTo>
                  <a:lnTo>
                    <a:pt x="1275224" y="54639"/>
                  </a:lnTo>
                  <a:lnTo>
                    <a:pt x="1317544" y="70781"/>
                  </a:lnTo>
                  <a:lnTo>
                    <a:pt x="1358875" y="88843"/>
                  </a:lnTo>
                  <a:lnTo>
                    <a:pt x="1399163" y="108770"/>
                  </a:lnTo>
                  <a:lnTo>
                    <a:pt x="1438352" y="130507"/>
                  </a:lnTo>
                  <a:lnTo>
                    <a:pt x="1476389" y="154000"/>
                  </a:lnTo>
                  <a:lnTo>
                    <a:pt x="1513217" y="179194"/>
                  </a:lnTo>
                  <a:lnTo>
                    <a:pt x="1548783" y="206034"/>
                  </a:lnTo>
                  <a:lnTo>
                    <a:pt x="1583031" y="234465"/>
                  </a:lnTo>
                  <a:lnTo>
                    <a:pt x="1615907" y="264432"/>
                  </a:lnTo>
                  <a:lnTo>
                    <a:pt x="1647356" y="295881"/>
                  </a:lnTo>
                  <a:lnTo>
                    <a:pt x="1677324" y="328757"/>
                  </a:lnTo>
                  <a:lnTo>
                    <a:pt x="1705755" y="363006"/>
                  </a:lnTo>
                  <a:lnTo>
                    <a:pt x="1732594" y="398572"/>
                  </a:lnTo>
                  <a:lnTo>
                    <a:pt x="1757788" y="435400"/>
                  </a:lnTo>
                  <a:lnTo>
                    <a:pt x="1781281" y="473436"/>
                  </a:lnTo>
                  <a:lnTo>
                    <a:pt x="1803018" y="512626"/>
                  </a:lnTo>
                  <a:lnTo>
                    <a:pt x="1822945" y="552914"/>
                  </a:lnTo>
                  <a:lnTo>
                    <a:pt x="1841007" y="594245"/>
                  </a:lnTo>
                  <a:lnTo>
                    <a:pt x="1857149" y="636565"/>
                  </a:lnTo>
                  <a:lnTo>
                    <a:pt x="1871317" y="679820"/>
                  </a:lnTo>
                  <a:lnTo>
                    <a:pt x="1883455" y="723953"/>
                  </a:lnTo>
                  <a:lnTo>
                    <a:pt x="1893509" y="768911"/>
                  </a:lnTo>
                  <a:lnTo>
                    <a:pt x="1901424" y="814639"/>
                  </a:lnTo>
                  <a:lnTo>
                    <a:pt x="1907146" y="861082"/>
                  </a:lnTo>
                  <a:lnTo>
                    <a:pt x="1910619" y="908186"/>
                  </a:lnTo>
                  <a:lnTo>
                    <a:pt x="1911789" y="955894"/>
                  </a:lnTo>
                  <a:close/>
                </a:path>
                <a:path w="1911985" h="1911985">
                  <a:moveTo>
                    <a:pt x="955894" y="1911788"/>
                  </a:moveTo>
                  <a:lnTo>
                    <a:pt x="908186" y="1910618"/>
                  </a:lnTo>
                  <a:lnTo>
                    <a:pt x="861083" y="1907145"/>
                  </a:lnTo>
                  <a:lnTo>
                    <a:pt x="814640" y="1901424"/>
                  </a:lnTo>
                  <a:lnTo>
                    <a:pt x="768911" y="1893509"/>
                  </a:lnTo>
                  <a:lnTo>
                    <a:pt x="723953" y="1883455"/>
                  </a:lnTo>
                  <a:lnTo>
                    <a:pt x="679820" y="1871316"/>
                  </a:lnTo>
                  <a:lnTo>
                    <a:pt x="636565" y="1857149"/>
                  </a:lnTo>
                  <a:lnTo>
                    <a:pt x="594245" y="1841007"/>
                  </a:lnTo>
                  <a:lnTo>
                    <a:pt x="552913" y="1822945"/>
                  </a:lnTo>
                  <a:lnTo>
                    <a:pt x="512626" y="1803018"/>
                  </a:lnTo>
                  <a:lnTo>
                    <a:pt x="473436" y="1781280"/>
                  </a:lnTo>
                  <a:lnTo>
                    <a:pt x="435400" y="1757788"/>
                  </a:lnTo>
                  <a:lnTo>
                    <a:pt x="398571" y="1732594"/>
                  </a:lnTo>
                  <a:lnTo>
                    <a:pt x="363006" y="1705754"/>
                  </a:lnTo>
                  <a:lnTo>
                    <a:pt x="328757" y="1677323"/>
                  </a:lnTo>
                  <a:lnTo>
                    <a:pt x="295881" y="1647356"/>
                  </a:lnTo>
                  <a:lnTo>
                    <a:pt x="264432" y="1615907"/>
                  </a:lnTo>
                  <a:lnTo>
                    <a:pt x="234465" y="1583031"/>
                  </a:lnTo>
                  <a:lnTo>
                    <a:pt x="206034" y="1548782"/>
                  </a:lnTo>
                  <a:lnTo>
                    <a:pt x="179194" y="1513217"/>
                  </a:lnTo>
                  <a:lnTo>
                    <a:pt x="154000" y="1476388"/>
                  </a:lnTo>
                  <a:lnTo>
                    <a:pt x="130507" y="1438352"/>
                  </a:lnTo>
                  <a:lnTo>
                    <a:pt x="108770" y="1399162"/>
                  </a:lnTo>
                  <a:lnTo>
                    <a:pt x="88843" y="1358875"/>
                  </a:lnTo>
                  <a:lnTo>
                    <a:pt x="70781" y="1317543"/>
                  </a:lnTo>
                  <a:lnTo>
                    <a:pt x="54639" y="1275223"/>
                  </a:lnTo>
                  <a:lnTo>
                    <a:pt x="40471" y="1231969"/>
                  </a:lnTo>
                  <a:lnTo>
                    <a:pt x="28333" y="1187835"/>
                  </a:lnTo>
                  <a:lnTo>
                    <a:pt x="18279" y="1142877"/>
                  </a:lnTo>
                  <a:lnTo>
                    <a:pt x="10364" y="1097149"/>
                  </a:lnTo>
                  <a:lnTo>
                    <a:pt x="4642" y="1050706"/>
                  </a:lnTo>
                  <a:lnTo>
                    <a:pt x="1169" y="1003602"/>
                  </a:lnTo>
                  <a:lnTo>
                    <a:pt x="0" y="955894"/>
                  </a:lnTo>
                  <a:lnTo>
                    <a:pt x="1911789" y="955894"/>
                  </a:lnTo>
                  <a:lnTo>
                    <a:pt x="1910618" y="1003603"/>
                  </a:lnTo>
                  <a:lnTo>
                    <a:pt x="1907145" y="1050706"/>
                  </a:lnTo>
                  <a:lnTo>
                    <a:pt x="1901424" y="1097149"/>
                  </a:lnTo>
                  <a:lnTo>
                    <a:pt x="1893509" y="1142877"/>
                  </a:lnTo>
                  <a:lnTo>
                    <a:pt x="1883455" y="1187835"/>
                  </a:lnTo>
                  <a:lnTo>
                    <a:pt x="1871317" y="1231969"/>
                  </a:lnTo>
                  <a:lnTo>
                    <a:pt x="1857149" y="1275223"/>
                  </a:lnTo>
                  <a:lnTo>
                    <a:pt x="1841007" y="1317544"/>
                  </a:lnTo>
                  <a:lnTo>
                    <a:pt x="1822945" y="1358875"/>
                  </a:lnTo>
                  <a:lnTo>
                    <a:pt x="1803018" y="1399163"/>
                  </a:lnTo>
                  <a:lnTo>
                    <a:pt x="1781281" y="1438352"/>
                  </a:lnTo>
                  <a:lnTo>
                    <a:pt x="1757788" y="1476388"/>
                  </a:lnTo>
                  <a:lnTo>
                    <a:pt x="1732594" y="1513217"/>
                  </a:lnTo>
                  <a:lnTo>
                    <a:pt x="1705754" y="1548783"/>
                  </a:lnTo>
                  <a:lnTo>
                    <a:pt x="1677323" y="1583031"/>
                  </a:lnTo>
                  <a:lnTo>
                    <a:pt x="1647356" y="1615907"/>
                  </a:lnTo>
                  <a:lnTo>
                    <a:pt x="1615907" y="1647356"/>
                  </a:lnTo>
                  <a:lnTo>
                    <a:pt x="1583031" y="1677323"/>
                  </a:lnTo>
                  <a:lnTo>
                    <a:pt x="1548783" y="1705754"/>
                  </a:lnTo>
                  <a:lnTo>
                    <a:pt x="1513217" y="1732594"/>
                  </a:lnTo>
                  <a:lnTo>
                    <a:pt x="1476388" y="1757788"/>
                  </a:lnTo>
                  <a:lnTo>
                    <a:pt x="1438352" y="1781281"/>
                  </a:lnTo>
                  <a:lnTo>
                    <a:pt x="1399163" y="1803018"/>
                  </a:lnTo>
                  <a:lnTo>
                    <a:pt x="1358875" y="1822945"/>
                  </a:lnTo>
                  <a:lnTo>
                    <a:pt x="1317544" y="1841007"/>
                  </a:lnTo>
                  <a:lnTo>
                    <a:pt x="1275223" y="1857149"/>
                  </a:lnTo>
                  <a:lnTo>
                    <a:pt x="1231969" y="1871316"/>
                  </a:lnTo>
                  <a:lnTo>
                    <a:pt x="1187835" y="1883455"/>
                  </a:lnTo>
                  <a:lnTo>
                    <a:pt x="1142877" y="1893509"/>
                  </a:lnTo>
                  <a:lnTo>
                    <a:pt x="1097149" y="1901424"/>
                  </a:lnTo>
                  <a:lnTo>
                    <a:pt x="1050706" y="1907145"/>
                  </a:lnTo>
                  <a:lnTo>
                    <a:pt x="1003603" y="1910618"/>
                  </a:lnTo>
                  <a:lnTo>
                    <a:pt x="955894" y="1911788"/>
                  </a:lnTo>
                  <a:close/>
                </a:path>
              </a:pathLst>
            </a:custGeom>
            <a:solidFill>
              <a:srgbClr val="AACAE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5156398" y="3235877"/>
              <a:ext cx="739140" cy="610235"/>
            </a:xfrm>
            <a:custGeom>
              <a:rect l="l" t="t" r="r" b="b"/>
              <a:pathLst>
                <a:path w="739139" h="610235">
                  <a:moveTo>
                    <a:pt x="0" y="274583"/>
                  </a:moveTo>
                  <a:lnTo>
                    <a:pt x="0" y="91528"/>
                  </a:lnTo>
                  <a:lnTo>
                    <a:pt x="221593" y="0"/>
                  </a:lnTo>
                  <a:lnTo>
                    <a:pt x="258526" y="0"/>
                  </a:lnTo>
                  <a:lnTo>
                    <a:pt x="267232" y="35627"/>
                  </a:lnTo>
                  <a:lnTo>
                    <a:pt x="290977" y="64720"/>
                  </a:lnTo>
                  <a:lnTo>
                    <a:pt x="326195" y="84335"/>
                  </a:lnTo>
                  <a:lnTo>
                    <a:pt x="369323" y="91528"/>
                  </a:lnTo>
                  <a:lnTo>
                    <a:pt x="738645" y="91528"/>
                  </a:lnTo>
                  <a:lnTo>
                    <a:pt x="738645" y="244074"/>
                  </a:lnTo>
                  <a:lnTo>
                    <a:pt x="147729" y="244074"/>
                  </a:lnTo>
                  <a:lnTo>
                    <a:pt x="0" y="274583"/>
                  </a:lnTo>
                  <a:close/>
                </a:path>
                <a:path w="739139" h="610235">
                  <a:moveTo>
                    <a:pt x="738645" y="91528"/>
                  </a:moveTo>
                  <a:lnTo>
                    <a:pt x="369323" y="91528"/>
                  </a:lnTo>
                  <a:lnTo>
                    <a:pt x="412450" y="84335"/>
                  </a:lnTo>
                  <a:lnTo>
                    <a:pt x="447668" y="64720"/>
                  </a:lnTo>
                  <a:lnTo>
                    <a:pt x="471413" y="35627"/>
                  </a:lnTo>
                  <a:lnTo>
                    <a:pt x="480119" y="0"/>
                  </a:lnTo>
                  <a:lnTo>
                    <a:pt x="517052" y="0"/>
                  </a:lnTo>
                  <a:lnTo>
                    <a:pt x="738645" y="91528"/>
                  </a:lnTo>
                  <a:close/>
                </a:path>
                <a:path w="739139" h="610235">
                  <a:moveTo>
                    <a:pt x="590916" y="610186"/>
                  </a:moveTo>
                  <a:lnTo>
                    <a:pt x="147729" y="610186"/>
                  </a:lnTo>
                  <a:lnTo>
                    <a:pt x="147729" y="244074"/>
                  </a:lnTo>
                  <a:lnTo>
                    <a:pt x="590916" y="244074"/>
                  </a:lnTo>
                  <a:lnTo>
                    <a:pt x="590916" y="610186"/>
                  </a:lnTo>
                  <a:close/>
                </a:path>
                <a:path w="739139" h="610235">
                  <a:moveTo>
                    <a:pt x="738645" y="274583"/>
                  </a:moveTo>
                  <a:lnTo>
                    <a:pt x="590916" y="244074"/>
                  </a:lnTo>
                  <a:lnTo>
                    <a:pt x="738645" y="244074"/>
                  </a:lnTo>
                  <a:lnTo>
                    <a:pt x="738645" y="27458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905902" y="3792071"/>
              <a:ext cx="1520825" cy="1520825"/>
            </a:xfrm>
            <a:custGeom>
              <a:rect l="l" t="t" r="r" b="b"/>
              <a:pathLst>
                <a:path w="1520825" h="1520825">
                  <a:moveTo>
                    <a:pt x="1520741" y="760371"/>
                  </a:moveTo>
                  <a:lnTo>
                    <a:pt x="3" y="760371"/>
                  </a:lnTo>
                  <a:lnTo>
                    <a:pt x="1499" y="712283"/>
                  </a:lnTo>
                  <a:lnTo>
                    <a:pt x="5928" y="664990"/>
                  </a:lnTo>
                  <a:lnTo>
                    <a:pt x="13200" y="618582"/>
                  </a:lnTo>
                  <a:lnTo>
                    <a:pt x="23226" y="573146"/>
                  </a:lnTo>
                  <a:lnTo>
                    <a:pt x="35918" y="528773"/>
                  </a:lnTo>
                  <a:lnTo>
                    <a:pt x="51185" y="485550"/>
                  </a:lnTo>
                  <a:lnTo>
                    <a:pt x="68940" y="443568"/>
                  </a:lnTo>
                  <a:lnTo>
                    <a:pt x="89093" y="402915"/>
                  </a:lnTo>
                  <a:lnTo>
                    <a:pt x="111555" y="363680"/>
                  </a:lnTo>
                  <a:lnTo>
                    <a:pt x="136237" y="325953"/>
                  </a:lnTo>
                  <a:lnTo>
                    <a:pt x="163050" y="289822"/>
                  </a:lnTo>
                  <a:lnTo>
                    <a:pt x="191905" y="255377"/>
                  </a:lnTo>
                  <a:lnTo>
                    <a:pt x="222712" y="222706"/>
                  </a:lnTo>
                  <a:lnTo>
                    <a:pt x="255383" y="191899"/>
                  </a:lnTo>
                  <a:lnTo>
                    <a:pt x="289829" y="163044"/>
                  </a:lnTo>
                  <a:lnTo>
                    <a:pt x="325960" y="136232"/>
                  </a:lnTo>
                  <a:lnTo>
                    <a:pt x="363687" y="111550"/>
                  </a:lnTo>
                  <a:lnTo>
                    <a:pt x="402922" y="89088"/>
                  </a:lnTo>
                  <a:lnTo>
                    <a:pt x="443575" y="68935"/>
                  </a:lnTo>
                  <a:lnTo>
                    <a:pt x="485558" y="51181"/>
                  </a:lnTo>
                  <a:lnTo>
                    <a:pt x="528780" y="35913"/>
                  </a:lnTo>
                  <a:lnTo>
                    <a:pt x="573154" y="23222"/>
                  </a:lnTo>
                  <a:lnTo>
                    <a:pt x="618591" y="13195"/>
                  </a:lnTo>
                  <a:lnTo>
                    <a:pt x="665001" y="5924"/>
                  </a:lnTo>
                  <a:lnTo>
                    <a:pt x="712303" y="1495"/>
                  </a:lnTo>
                  <a:lnTo>
                    <a:pt x="760373" y="0"/>
                  </a:lnTo>
                  <a:lnTo>
                    <a:pt x="808463" y="1496"/>
                  </a:lnTo>
                  <a:lnTo>
                    <a:pt x="855754" y="5924"/>
                  </a:lnTo>
                  <a:lnTo>
                    <a:pt x="902162" y="13196"/>
                  </a:lnTo>
                  <a:lnTo>
                    <a:pt x="947597" y="23222"/>
                  </a:lnTo>
                  <a:lnTo>
                    <a:pt x="991970" y="35914"/>
                  </a:lnTo>
                  <a:lnTo>
                    <a:pt x="1035192" y="51182"/>
                  </a:lnTo>
                  <a:lnTo>
                    <a:pt x="1077174" y="68937"/>
                  </a:lnTo>
                  <a:lnTo>
                    <a:pt x="1117827" y="89090"/>
                  </a:lnTo>
                  <a:lnTo>
                    <a:pt x="1157062" y="111551"/>
                  </a:lnTo>
                  <a:lnTo>
                    <a:pt x="1194789" y="136233"/>
                  </a:lnTo>
                  <a:lnTo>
                    <a:pt x="1230920" y="163046"/>
                  </a:lnTo>
                  <a:lnTo>
                    <a:pt x="1265365" y="191900"/>
                  </a:lnTo>
                  <a:lnTo>
                    <a:pt x="1298036" y="222708"/>
                  </a:lnTo>
                  <a:lnTo>
                    <a:pt x="1328843" y="255379"/>
                  </a:lnTo>
                  <a:lnTo>
                    <a:pt x="1357697" y="289824"/>
                  </a:lnTo>
                  <a:lnTo>
                    <a:pt x="1384510" y="325955"/>
                  </a:lnTo>
                  <a:lnTo>
                    <a:pt x="1409192" y="363682"/>
                  </a:lnTo>
                  <a:lnTo>
                    <a:pt x="1431653" y="402917"/>
                  </a:lnTo>
                  <a:lnTo>
                    <a:pt x="1451806" y="443570"/>
                  </a:lnTo>
                  <a:lnTo>
                    <a:pt x="1469561" y="485552"/>
                  </a:lnTo>
                  <a:lnTo>
                    <a:pt x="1484829" y="528774"/>
                  </a:lnTo>
                  <a:lnTo>
                    <a:pt x="1497520" y="573148"/>
                  </a:lnTo>
                  <a:lnTo>
                    <a:pt x="1507546" y="618583"/>
                  </a:lnTo>
                  <a:lnTo>
                    <a:pt x="1514818" y="664992"/>
                  </a:lnTo>
                  <a:lnTo>
                    <a:pt x="1519246" y="712284"/>
                  </a:lnTo>
                  <a:lnTo>
                    <a:pt x="1520741" y="760371"/>
                  </a:lnTo>
                  <a:close/>
                </a:path>
                <a:path w="1520825" h="1520825">
                  <a:moveTo>
                    <a:pt x="760370" y="1520739"/>
                  </a:moveTo>
                  <a:lnTo>
                    <a:pt x="712283" y="1519243"/>
                  </a:lnTo>
                  <a:lnTo>
                    <a:pt x="664991" y="1514815"/>
                  </a:lnTo>
                  <a:lnTo>
                    <a:pt x="618583" y="1507543"/>
                  </a:lnTo>
                  <a:lnTo>
                    <a:pt x="573147" y="1497517"/>
                  </a:lnTo>
                  <a:lnTo>
                    <a:pt x="528774" y="1484825"/>
                  </a:lnTo>
                  <a:lnTo>
                    <a:pt x="485551" y="1469558"/>
                  </a:lnTo>
                  <a:lnTo>
                    <a:pt x="443569" y="1451803"/>
                  </a:lnTo>
                  <a:lnTo>
                    <a:pt x="402916" y="1431650"/>
                  </a:lnTo>
                  <a:lnTo>
                    <a:pt x="363682" y="1409188"/>
                  </a:lnTo>
                  <a:lnTo>
                    <a:pt x="325954" y="1384506"/>
                  </a:lnTo>
                  <a:lnTo>
                    <a:pt x="289823" y="1357694"/>
                  </a:lnTo>
                  <a:lnTo>
                    <a:pt x="255378" y="1328839"/>
                  </a:lnTo>
                  <a:lnTo>
                    <a:pt x="222707" y="1298032"/>
                  </a:lnTo>
                  <a:lnTo>
                    <a:pt x="191900" y="1265361"/>
                  </a:lnTo>
                  <a:lnTo>
                    <a:pt x="163046" y="1230916"/>
                  </a:lnTo>
                  <a:lnTo>
                    <a:pt x="136233" y="1194785"/>
                  </a:lnTo>
                  <a:lnTo>
                    <a:pt x="111551" y="1157058"/>
                  </a:lnTo>
                  <a:lnTo>
                    <a:pt x="89089" y="1117823"/>
                  </a:lnTo>
                  <a:lnTo>
                    <a:pt x="68936" y="1077170"/>
                  </a:lnTo>
                  <a:lnTo>
                    <a:pt x="51181" y="1035188"/>
                  </a:lnTo>
                  <a:lnTo>
                    <a:pt x="35914" y="991966"/>
                  </a:lnTo>
                  <a:lnTo>
                    <a:pt x="23222" y="947592"/>
                  </a:lnTo>
                  <a:lnTo>
                    <a:pt x="13196" y="902157"/>
                  </a:lnTo>
                  <a:lnTo>
                    <a:pt x="5924" y="855749"/>
                  </a:lnTo>
                  <a:lnTo>
                    <a:pt x="1495" y="808456"/>
                  </a:lnTo>
                  <a:lnTo>
                    <a:pt x="0" y="760369"/>
                  </a:lnTo>
                  <a:lnTo>
                    <a:pt x="1520741" y="760371"/>
                  </a:lnTo>
                  <a:lnTo>
                    <a:pt x="1519245" y="808456"/>
                  </a:lnTo>
                  <a:lnTo>
                    <a:pt x="1514816" y="855749"/>
                  </a:lnTo>
                  <a:lnTo>
                    <a:pt x="1507545" y="902157"/>
                  </a:lnTo>
                  <a:lnTo>
                    <a:pt x="1497518" y="947592"/>
                  </a:lnTo>
                  <a:lnTo>
                    <a:pt x="1484827" y="991966"/>
                  </a:lnTo>
                  <a:lnTo>
                    <a:pt x="1469559" y="1035188"/>
                  </a:lnTo>
                  <a:lnTo>
                    <a:pt x="1451804" y="1077170"/>
                  </a:lnTo>
                  <a:lnTo>
                    <a:pt x="1431651" y="1117823"/>
                  </a:lnTo>
                  <a:lnTo>
                    <a:pt x="1409190" y="1157058"/>
                  </a:lnTo>
                  <a:lnTo>
                    <a:pt x="1384508" y="1194785"/>
                  </a:lnTo>
                  <a:lnTo>
                    <a:pt x="1357695" y="1230916"/>
                  </a:lnTo>
                  <a:lnTo>
                    <a:pt x="1328841" y="1265362"/>
                  </a:lnTo>
                  <a:lnTo>
                    <a:pt x="1298033" y="1298033"/>
                  </a:lnTo>
                  <a:lnTo>
                    <a:pt x="1265363" y="1328840"/>
                  </a:lnTo>
                  <a:lnTo>
                    <a:pt x="1230917" y="1357694"/>
                  </a:lnTo>
                  <a:lnTo>
                    <a:pt x="1194786" y="1384507"/>
                  </a:lnTo>
                  <a:lnTo>
                    <a:pt x="1157059" y="1409189"/>
                  </a:lnTo>
                  <a:lnTo>
                    <a:pt x="1117824" y="1431651"/>
                  </a:lnTo>
                  <a:lnTo>
                    <a:pt x="1077171" y="1451804"/>
                  </a:lnTo>
                  <a:lnTo>
                    <a:pt x="1035189" y="1469558"/>
                  </a:lnTo>
                  <a:lnTo>
                    <a:pt x="991967" y="1484826"/>
                  </a:lnTo>
                  <a:lnTo>
                    <a:pt x="947594" y="1497518"/>
                  </a:lnTo>
                  <a:lnTo>
                    <a:pt x="902158" y="1507544"/>
                  </a:lnTo>
                  <a:lnTo>
                    <a:pt x="855750" y="1514816"/>
                  </a:lnTo>
                  <a:lnTo>
                    <a:pt x="808458" y="1519244"/>
                  </a:lnTo>
                  <a:lnTo>
                    <a:pt x="760370" y="1520739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6348248" y="4295207"/>
              <a:ext cx="636270" cy="514984"/>
            </a:xfrm>
            <a:custGeom>
              <a:rect l="l" t="t" r="r" b="b"/>
              <a:pathLst>
                <a:path w="636270" h="514984">
                  <a:moveTo>
                    <a:pt x="318987" y="514448"/>
                  </a:moveTo>
                  <a:lnTo>
                    <a:pt x="269145" y="483167"/>
                  </a:lnTo>
                  <a:lnTo>
                    <a:pt x="159493" y="403150"/>
                  </a:lnTo>
                  <a:lnTo>
                    <a:pt x="49841" y="295138"/>
                  </a:lnTo>
                  <a:lnTo>
                    <a:pt x="0" y="179870"/>
                  </a:lnTo>
                  <a:lnTo>
                    <a:pt x="4878" y="135323"/>
                  </a:lnTo>
                  <a:lnTo>
                    <a:pt x="19407" y="93270"/>
                  </a:lnTo>
                  <a:lnTo>
                    <a:pt x="43430" y="56213"/>
                  </a:lnTo>
                  <a:lnTo>
                    <a:pt x="76789" y="26649"/>
                  </a:lnTo>
                  <a:lnTo>
                    <a:pt x="119327" y="7078"/>
                  </a:lnTo>
                  <a:lnTo>
                    <a:pt x="170886" y="0"/>
                  </a:lnTo>
                  <a:lnTo>
                    <a:pt x="237282" y="14374"/>
                  </a:lnTo>
                  <a:lnTo>
                    <a:pt x="283385" y="45998"/>
                  </a:lnTo>
                  <a:lnTo>
                    <a:pt x="310264" y="77622"/>
                  </a:lnTo>
                  <a:lnTo>
                    <a:pt x="318987" y="91996"/>
                  </a:lnTo>
                  <a:lnTo>
                    <a:pt x="615996" y="91996"/>
                  </a:lnTo>
                  <a:lnTo>
                    <a:pt x="616302" y="92465"/>
                  </a:lnTo>
                  <a:lnTo>
                    <a:pt x="631059" y="134693"/>
                  </a:lnTo>
                  <a:lnTo>
                    <a:pt x="636060" y="179870"/>
                  </a:lnTo>
                  <a:lnTo>
                    <a:pt x="586517" y="295893"/>
                  </a:lnTo>
                  <a:lnTo>
                    <a:pt x="477523" y="403822"/>
                  </a:lnTo>
                  <a:lnTo>
                    <a:pt x="368529" y="483419"/>
                  </a:lnTo>
                  <a:lnTo>
                    <a:pt x="318987" y="514448"/>
                  </a:lnTo>
                  <a:close/>
                </a:path>
                <a:path w="636270" h="514984">
                  <a:moveTo>
                    <a:pt x="615996" y="91996"/>
                  </a:moveTo>
                  <a:lnTo>
                    <a:pt x="318987" y="91996"/>
                  </a:lnTo>
                  <a:lnTo>
                    <a:pt x="326908" y="77622"/>
                  </a:lnTo>
                  <a:lnTo>
                    <a:pt x="352452" y="45998"/>
                  </a:lnTo>
                  <a:lnTo>
                    <a:pt x="398289" y="14374"/>
                  </a:lnTo>
                  <a:lnTo>
                    <a:pt x="467088" y="0"/>
                  </a:lnTo>
                  <a:lnTo>
                    <a:pt x="517183" y="6953"/>
                  </a:lnTo>
                  <a:lnTo>
                    <a:pt x="558996" y="26246"/>
                  </a:lnTo>
                  <a:lnTo>
                    <a:pt x="592159" y="55533"/>
                  </a:lnTo>
                  <a:lnTo>
                    <a:pt x="615996" y="9199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5227003" y="4767461"/>
              <a:ext cx="1336675" cy="1336675"/>
            </a:xfrm>
            <a:custGeom>
              <a:rect l="l" t="t" r="r" b="b"/>
              <a:pathLst>
                <a:path w="1336675" h="1336675">
                  <a:moveTo>
                    <a:pt x="1336080" y="668041"/>
                  </a:moveTo>
                  <a:lnTo>
                    <a:pt x="0" y="668041"/>
                  </a:lnTo>
                  <a:lnTo>
                    <a:pt x="1678" y="620331"/>
                  </a:lnTo>
                  <a:lnTo>
                    <a:pt x="6634" y="573527"/>
                  </a:lnTo>
                  <a:lnTo>
                    <a:pt x="14757" y="527742"/>
                  </a:lnTo>
                  <a:lnTo>
                    <a:pt x="25934" y="483089"/>
                  </a:lnTo>
                  <a:lnTo>
                    <a:pt x="40050" y="439680"/>
                  </a:lnTo>
                  <a:lnTo>
                    <a:pt x="56993" y="397628"/>
                  </a:lnTo>
                  <a:lnTo>
                    <a:pt x="76651" y="357047"/>
                  </a:lnTo>
                  <a:lnTo>
                    <a:pt x="98909" y="318050"/>
                  </a:lnTo>
                  <a:lnTo>
                    <a:pt x="123656" y="280750"/>
                  </a:lnTo>
                  <a:lnTo>
                    <a:pt x="150778" y="245259"/>
                  </a:lnTo>
                  <a:lnTo>
                    <a:pt x="180161" y="211691"/>
                  </a:lnTo>
                  <a:lnTo>
                    <a:pt x="211693" y="180159"/>
                  </a:lnTo>
                  <a:lnTo>
                    <a:pt x="245261" y="150775"/>
                  </a:lnTo>
                  <a:lnTo>
                    <a:pt x="280752" y="123654"/>
                  </a:lnTo>
                  <a:lnTo>
                    <a:pt x="318053" y="98908"/>
                  </a:lnTo>
                  <a:lnTo>
                    <a:pt x="357050" y="76649"/>
                  </a:lnTo>
                  <a:lnTo>
                    <a:pt x="397631" y="56992"/>
                  </a:lnTo>
                  <a:lnTo>
                    <a:pt x="439683" y="40048"/>
                  </a:lnTo>
                  <a:lnTo>
                    <a:pt x="483092" y="25932"/>
                  </a:lnTo>
                  <a:lnTo>
                    <a:pt x="527747" y="14756"/>
                  </a:lnTo>
                  <a:lnTo>
                    <a:pt x="573533" y="6633"/>
                  </a:lnTo>
                  <a:lnTo>
                    <a:pt x="620345" y="1677"/>
                  </a:lnTo>
                  <a:lnTo>
                    <a:pt x="668040" y="0"/>
                  </a:lnTo>
                  <a:lnTo>
                    <a:pt x="715752" y="1677"/>
                  </a:lnTo>
                  <a:lnTo>
                    <a:pt x="762554" y="6634"/>
                  </a:lnTo>
                  <a:lnTo>
                    <a:pt x="808338" y="14757"/>
                  </a:lnTo>
                  <a:lnTo>
                    <a:pt x="852991" y="25933"/>
                  </a:lnTo>
                  <a:lnTo>
                    <a:pt x="896400" y="40049"/>
                  </a:lnTo>
                  <a:lnTo>
                    <a:pt x="938451" y="56993"/>
                  </a:lnTo>
                  <a:lnTo>
                    <a:pt x="979032" y="76650"/>
                  </a:lnTo>
                  <a:lnTo>
                    <a:pt x="1018029" y="98909"/>
                  </a:lnTo>
                  <a:lnTo>
                    <a:pt x="1055329" y="123655"/>
                  </a:lnTo>
                  <a:lnTo>
                    <a:pt x="1090820" y="150777"/>
                  </a:lnTo>
                  <a:lnTo>
                    <a:pt x="1124388" y="180160"/>
                  </a:lnTo>
                  <a:lnTo>
                    <a:pt x="1155920" y="211692"/>
                  </a:lnTo>
                  <a:lnTo>
                    <a:pt x="1185303" y="245260"/>
                  </a:lnTo>
                  <a:lnTo>
                    <a:pt x="1212425" y="280751"/>
                  </a:lnTo>
                  <a:lnTo>
                    <a:pt x="1237171" y="318052"/>
                  </a:lnTo>
                  <a:lnTo>
                    <a:pt x="1259430" y="357049"/>
                  </a:lnTo>
                  <a:lnTo>
                    <a:pt x="1279087" y="397630"/>
                  </a:lnTo>
                  <a:lnTo>
                    <a:pt x="1296030" y="439681"/>
                  </a:lnTo>
                  <a:lnTo>
                    <a:pt x="1310147" y="483090"/>
                  </a:lnTo>
                  <a:lnTo>
                    <a:pt x="1321323" y="527744"/>
                  </a:lnTo>
                  <a:lnTo>
                    <a:pt x="1329446" y="573528"/>
                  </a:lnTo>
                  <a:lnTo>
                    <a:pt x="1334402" y="620332"/>
                  </a:lnTo>
                  <a:lnTo>
                    <a:pt x="1336080" y="668041"/>
                  </a:lnTo>
                  <a:close/>
                </a:path>
                <a:path w="1336675" h="1336675">
                  <a:moveTo>
                    <a:pt x="668040" y="1336080"/>
                  </a:moveTo>
                  <a:lnTo>
                    <a:pt x="620331" y="1334402"/>
                  </a:lnTo>
                  <a:lnTo>
                    <a:pt x="573528" y="1329446"/>
                  </a:lnTo>
                  <a:lnTo>
                    <a:pt x="527743" y="1321323"/>
                  </a:lnTo>
                  <a:lnTo>
                    <a:pt x="483089" y="1310146"/>
                  </a:lnTo>
                  <a:lnTo>
                    <a:pt x="439680" y="1296030"/>
                  </a:lnTo>
                  <a:lnTo>
                    <a:pt x="397629" y="1279087"/>
                  </a:lnTo>
                  <a:lnTo>
                    <a:pt x="357048" y="1259429"/>
                  </a:lnTo>
                  <a:lnTo>
                    <a:pt x="318051" y="1237171"/>
                  </a:lnTo>
                  <a:lnTo>
                    <a:pt x="280750" y="1212424"/>
                  </a:lnTo>
                  <a:lnTo>
                    <a:pt x="245260" y="1185303"/>
                  </a:lnTo>
                  <a:lnTo>
                    <a:pt x="211692" y="1155920"/>
                  </a:lnTo>
                  <a:lnTo>
                    <a:pt x="180159" y="1124387"/>
                  </a:lnTo>
                  <a:lnTo>
                    <a:pt x="150776" y="1090819"/>
                  </a:lnTo>
                  <a:lnTo>
                    <a:pt x="123655" y="1055329"/>
                  </a:lnTo>
                  <a:lnTo>
                    <a:pt x="98908" y="1018028"/>
                  </a:lnTo>
                  <a:lnTo>
                    <a:pt x="76650" y="979031"/>
                  </a:lnTo>
                  <a:lnTo>
                    <a:pt x="56992" y="938450"/>
                  </a:lnTo>
                  <a:lnTo>
                    <a:pt x="40049" y="896399"/>
                  </a:lnTo>
                  <a:lnTo>
                    <a:pt x="25932" y="852990"/>
                  </a:lnTo>
                  <a:lnTo>
                    <a:pt x="14756" y="808336"/>
                  </a:lnTo>
                  <a:lnTo>
                    <a:pt x="6633" y="762551"/>
                  </a:lnTo>
                  <a:lnTo>
                    <a:pt x="1677" y="715748"/>
                  </a:lnTo>
                  <a:lnTo>
                    <a:pt x="0" y="668040"/>
                  </a:lnTo>
                  <a:lnTo>
                    <a:pt x="1336080" y="668041"/>
                  </a:lnTo>
                  <a:lnTo>
                    <a:pt x="1334402" y="715749"/>
                  </a:lnTo>
                  <a:lnTo>
                    <a:pt x="1329445" y="762552"/>
                  </a:lnTo>
                  <a:lnTo>
                    <a:pt x="1321323" y="808337"/>
                  </a:lnTo>
                  <a:lnTo>
                    <a:pt x="1310146" y="852990"/>
                  </a:lnTo>
                  <a:lnTo>
                    <a:pt x="1296030" y="896399"/>
                  </a:lnTo>
                  <a:lnTo>
                    <a:pt x="1279087" y="938451"/>
                  </a:lnTo>
                  <a:lnTo>
                    <a:pt x="1259429" y="979031"/>
                  </a:lnTo>
                  <a:lnTo>
                    <a:pt x="1237171" y="1018029"/>
                  </a:lnTo>
                  <a:lnTo>
                    <a:pt x="1212424" y="1055329"/>
                  </a:lnTo>
                  <a:lnTo>
                    <a:pt x="1185303" y="1090820"/>
                  </a:lnTo>
                  <a:lnTo>
                    <a:pt x="1155919" y="1124388"/>
                  </a:lnTo>
                  <a:lnTo>
                    <a:pt x="1124387" y="1155920"/>
                  </a:lnTo>
                  <a:lnTo>
                    <a:pt x="1090819" y="1185303"/>
                  </a:lnTo>
                  <a:lnTo>
                    <a:pt x="1055328" y="1212425"/>
                  </a:lnTo>
                  <a:lnTo>
                    <a:pt x="1018028" y="1237171"/>
                  </a:lnTo>
                  <a:lnTo>
                    <a:pt x="979031" y="1259430"/>
                  </a:lnTo>
                  <a:lnTo>
                    <a:pt x="938450" y="1279087"/>
                  </a:lnTo>
                  <a:lnTo>
                    <a:pt x="896398" y="1296030"/>
                  </a:lnTo>
                  <a:lnTo>
                    <a:pt x="852989" y="1310147"/>
                  </a:lnTo>
                  <a:lnTo>
                    <a:pt x="808336" y="1321323"/>
                  </a:lnTo>
                  <a:lnTo>
                    <a:pt x="762551" y="1329446"/>
                  </a:lnTo>
                  <a:lnTo>
                    <a:pt x="715747" y="1334402"/>
                  </a:lnTo>
                  <a:lnTo>
                    <a:pt x="668040" y="1336080"/>
                  </a:lnTo>
                  <a:close/>
                </a:path>
              </a:pathLst>
            </a:custGeom>
            <a:solidFill>
              <a:srgbClr val="94DEE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5633396" y="5226379"/>
              <a:ext cx="523875" cy="418465"/>
            </a:xfrm>
            <a:custGeom>
              <a:rect l="l" t="t" r="r" b="b"/>
              <a:pathLst>
                <a:path w="523875" h="418464">
                  <a:moveTo>
                    <a:pt x="130823" y="418246"/>
                  </a:moveTo>
                  <a:lnTo>
                    <a:pt x="32706" y="418246"/>
                  </a:lnTo>
                  <a:lnTo>
                    <a:pt x="19972" y="415899"/>
                  </a:lnTo>
                  <a:lnTo>
                    <a:pt x="9576" y="409498"/>
                  </a:lnTo>
                  <a:lnTo>
                    <a:pt x="2569" y="400002"/>
                  </a:lnTo>
                  <a:lnTo>
                    <a:pt x="0" y="388371"/>
                  </a:lnTo>
                  <a:lnTo>
                    <a:pt x="0" y="268872"/>
                  </a:lnTo>
                  <a:lnTo>
                    <a:pt x="2569" y="257241"/>
                  </a:lnTo>
                  <a:lnTo>
                    <a:pt x="9576" y="247745"/>
                  </a:lnTo>
                  <a:lnTo>
                    <a:pt x="19972" y="241344"/>
                  </a:lnTo>
                  <a:lnTo>
                    <a:pt x="32706" y="238997"/>
                  </a:lnTo>
                  <a:lnTo>
                    <a:pt x="65411" y="238997"/>
                  </a:lnTo>
                  <a:lnTo>
                    <a:pt x="65411" y="179248"/>
                  </a:lnTo>
                  <a:lnTo>
                    <a:pt x="72424" y="131609"/>
                  </a:lnTo>
                  <a:lnTo>
                    <a:pt x="92212" y="88794"/>
                  </a:lnTo>
                  <a:lnTo>
                    <a:pt x="122903" y="52514"/>
                  </a:lnTo>
                  <a:lnTo>
                    <a:pt x="162621" y="24480"/>
                  </a:lnTo>
                  <a:lnTo>
                    <a:pt x="209494" y="6405"/>
                  </a:lnTo>
                  <a:lnTo>
                    <a:pt x="261647" y="0"/>
                  </a:lnTo>
                  <a:lnTo>
                    <a:pt x="313801" y="6405"/>
                  </a:lnTo>
                  <a:lnTo>
                    <a:pt x="360673" y="24480"/>
                  </a:lnTo>
                  <a:lnTo>
                    <a:pt x="400392" y="52514"/>
                  </a:lnTo>
                  <a:lnTo>
                    <a:pt x="406512" y="59749"/>
                  </a:lnTo>
                  <a:lnTo>
                    <a:pt x="261647" y="59749"/>
                  </a:lnTo>
                  <a:lnTo>
                    <a:pt x="210754" y="69149"/>
                  </a:lnTo>
                  <a:lnTo>
                    <a:pt x="169167" y="94773"/>
                  </a:lnTo>
                  <a:lnTo>
                    <a:pt x="141114" y="132761"/>
                  </a:lnTo>
                  <a:lnTo>
                    <a:pt x="130823" y="179248"/>
                  </a:lnTo>
                  <a:lnTo>
                    <a:pt x="130823" y="418246"/>
                  </a:lnTo>
                  <a:close/>
                </a:path>
                <a:path w="523875" h="418464">
                  <a:moveTo>
                    <a:pt x="490589" y="418246"/>
                  </a:moveTo>
                  <a:lnTo>
                    <a:pt x="392471" y="418246"/>
                  </a:lnTo>
                  <a:lnTo>
                    <a:pt x="392471" y="179248"/>
                  </a:lnTo>
                  <a:lnTo>
                    <a:pt x="382180" y="132761"/>
                  </a:lnTo>
                  <a:lnTo>
                    <a:pt x="354127" y="94773"/>
                  </a:lnTo>
                  <a:lnTo>
                    <a:pt x="312540" y="69149"/>
                  </a:lnTo>
                  <a:lnTo>
                    <a:pt x="261647" y="59749"/>
                  </a:lnTo>
                  <a:lnTo>
                    <a:pt x="406512" y="59749"/>
                  </a:lnTo>
                  <a:lnTo>
                    <a:pt x="431082" y="88794"/>
                  </a:lnTo>
                  <a:lnTo>
                    <a:pt x="450870" y="131609"/>
                  </a:lnTo>
                  <a:lnTo>
                    <a:pt x="457883" y="179248"/>
                  </a:lnTo>
                  <a:lnTo>
                    <a:pt x="457883" y="238997"/>
                  </a:lnTo>
                  <a:lnTo>
                    <a:pt x="490589" y="238997"/>
                  </a:lnTo>
                  <a:lnTo>
                    <a:pt x="503322" y="241344"/>
                  </a:lnTo>
                  <a:lnTo>
                    <a:pt x="513718" y="247745"/>
                  </a:lnTo>
                  <a:lnTo>
                    <a:pt x="520725" y="257241"/>
                  </a:lnTo>
                  <a:lnTo>
                    <a:pt x="523295" y="268872"/>
                  </a:lnTo>
                  <a:lnTo>
                    <a:pt x="523295" y="388371"/>
                  </a:lnTo>
                  <a:lnTo>
                    <a:pt x="520725" y="400002"/>
                  </a:lnTo>
                  <a:lnTo>
                    <a:pt x="513718" y="409498"/>
                  </a:lnTo>
                  <a:lnTo>
                    <a:pt x="503322" y="415899"/>
                  </a:lnTo>
                  <a:lnTo>
                    <a:pt x="490589" y="41824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8146873" y="1497058"/>
            <a:ext cx="3263900" cy="15525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3490F4"/>
                </a:solidFill>
                <a:latin typeface="微软雅黑"/>
                <a:cs typeface="微软雅黑"/>
              </a:rPr>
              <a:t>可持续发展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动物食品行业将更加注重可持续发展，包括环保、资源节约和动物福利等方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25">
                <a:latin typeface="微软雅黑"/>
                <a:cs typeface="微软雅黑"/>
              </a:rPr>
              <a:t>面。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146873" y="3712995"/>
            <a:ext cx="3263900" cy="1209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3490F4"/>
                </a:solidFill>
                <a:latin typeface="微软雅黑"/>
                <a:cs typeface="微软雅黑"/>
              </a:rPr>
              <a:t>全球化趋势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随着全球化进程的加速，动物食品行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业将面临更多的国际竞争和合作机会。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619250">
              <a:lnSpc>
                <a:spcPct val="100000"/>
              </a:lnSpc>
              <a:spcBef>
                <a:spcPts val="105"/>
              </a:spcBef>
            </a:pPr>
            <a:r>
              <a:rPr spc="-10"/>
              <a:t>健康饮食意识增强</a:t>
            </a: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/>
          </a:p>
          <a:p>
            <a:pPr marL="12700" marR="725170">
              <a:lnSpc>
                <a:spcPct val="150000"/>
              </a:lnSpc>
              <a:spcBef>
                <a:spcPts val="5"/>
              </a:spcBef>
            </a:pPr>
            <a:r>
              <a:rPr sz="1500" b="0" spc="-5">
                <a:solidFill>
                  <a:srgbClr val="000000"/>
                </a:solidFill>
                <a:latin typeface="微软雅黑"/>
                <a:cs typeface="微软雅黑"/>
              </a:rPr>
              <a:t>随着消费者对健康饮食的关注度不断提高，动物食品行业将更加注重产品的营</a:t>
            </a:r>
            <a:endParaRPr sz="1500">
              <a:latin typeface="微软雅黑"/>
              <a:cs typeface="微软雅黑"/>
            </a:endParaRPr>
          </a:p>
          <a:p>
            <a:pPr marL="1727200">
              <a:lnSpc>
                <a:spcPct val="100000"/>
              </a:lnSpc>
              <a:spcBef>
                <a:spcPts val="900"/>
              </a:spcBef>
            </a:pPr>
            <a:r>
              <a:rPr sz="1500" b="0" spc="-10">
                <a:solidFill>
                  <a:srgbClr val="000000"/>
                </a:solidFill>
                <a:latin typeface="微软雅黑"/>
                <a:cs typeface="微软雅黑"/>
              </a:rPr>
              <a:t>养价值和健康属性。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2300">
              <a:latin typeface="微软雅黑"/>
              <a:cs typeface="微软雅黑"/>
            </a:endParaRPr>
          </a:p>
          <a:p>
            <a:pPr marL="732790" indent="2232025">
              <a:lnSpc>
                <a:spcPct val="100000"/>
              </a:lnSpc>
            </a:pPr>
            <a:r>
              <a:rPr spc="-15"/>
              <a:t>科技创新</a:t>
            </a: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/>
          </a:p>
          <a:p>
            <a:pPr marL="732790" marR="196215">
              <a:lnSpc>
                <a:spcPct val="150000"/>
              </a:lnSpc>
            </a:pPr>
            <a:r>
              <a:rPr sz="1500" b="0" spc="-5">
                <a:solidFill>
                  <a:srgbClr val="000000"/>
                </a:solidFill>
                <a:latin typeface="微软雅黑"/>
                <a:cs typeface="微软雅黑"/>
              </a:rPr>
              <a:t>科技创新将为动物食品行业带来新的发展机遇，例如智能化养殖、新型加</a:t>
            </a:r>
            <a:endParaRPr sz="1500">
              <a:latin typeface="微软雅黑"/>
              <a:cs typeface="微软雅黑"/>
            </a:endParaRPr>
          </a:p>
          <a:p>
            <a:pPr marL="3018790">
              <a:lnSpc>
                <a:spcPct val="100000"/>
              </a:lnSpc>
              <a:spcBef>
                <a:spcPts val="900"/>
              </a:spcBef>
            </a:pPr>
            <a:r>
              <a:rPr sz="1500" b="0" spc="-10">
                <a:solidFill>
                  <a:srgbClr val="000000"/>
                </a:solidFill>
                <a:latin typeface="微软雅黑"/>
                <a:cs typeface="微软雅黑"/>
              </a:rPr>
              <a:t>工技术等。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spc="-25">
                <a:solidFill>
                  <a:srgbClr val="FFFFFF"/>
                </a:solidFill>
              </a:rPr>
              <a:t>02</a:t>
            </a:r>
            <a:endParaRPr sz="6600"/>
          </a:p>
        </p:txBody>
      </p:sp>
      <p:sp>
        <p:nvSpPr>
          <p:cNvPr id="3" name="object 3"/>
          <p:cNvSpPr txBox="1"/>
          <p:nvPr/>
        </p:nvSpPr>
        <p:spPr>
          <a:xfrm>
            <a:off x="4940299" y="3617479"/>
            <a:ext cx="2311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latin typeface="微软雅黑"/>
                <a:cs typeface="微软雅黑"/>
              </a:rPr>
              <a:t>行业参与者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24981" y="1427393"/>
            <a:ext cx="2682240" cy="4817745"/>
            <a:chOff x="424981" y="1427393"/>
            <a:chExt cx="2682240" cy="4817745"/>
          </a:xfrm>
        </p:grpSpPr>
        <p:sp>
          <p:nvSpPr>
            <p:cNvPr id="3" name="object 3"/>
            <p:cNvSpPr/>
            <p:nvPr/>
          </p:nvSpPr>
          <p:spPr>
            <a:xfrm>
              <a:off x="424981" y="2204113"/>
              <a:ext cx="2682240" cy="4041140"/>
            </a:xfrm>
            <a:custGeom>
              <a:rect l="l" t="t" r="r" b="b"/>
              <a:pathLst>
                <a:path w="2682240" h="4041140">
                  <a:moveTo>
                    <a:pt x="447048" y="4040827"/>
                  </a:moveTo>
                  <a:lnTo>
                    <a:pt x="398338" y="4038203"/>
                  </a:lnTo>
                  <a:lnTo>
                    <a:pt x="351146" y="4030515"/>
                  </a:lnTo>
                  <a:lnTo>
                    <a:pt x="305747" y="4018035"/>
                  </a:lnTo>
                  <a:lnTo>
                    <a:pt x="262412" y="4001036"/>
                  </a:lnTo>
                  <a:lnTo>
                    <a:pt x="221414" y="3979791"/>
                  </a:lnTo>
                  <a:lnTo>
                    <a:pt x="183027" y="3954571"/>
                  </a:lnTo>
                  <a:lnTo>
                    <a:pt x="147523" y="3925651"/>
                  </a:lnTo>
                  <a:lnTo>
                    <a:pt x="115174" y="3893303"/>
                  </a:lnTo>
                  <a:lnTo>
                    <a:pt x="86254" y="3857798"/>
                  </a:lnTo>
                  <a:lnTo>
                    <a:pt x="61035" y="3819411"/>
                  </a:lnTo>
                  <a:lnTo>
                    <a:pt x="39789" y="3778414"/>
                  </a:lnTo>
                  <a:lnTo>
                    <a:pt x="22790" y="3735079"/>
                  </a:lnTo>
                  <a:lnTo>
                    <a:pt x="10311" y="3689679"/>
                  </a:lnTo>
                  <a:lnTo>
                    <a:pt x="2623" y="3642488"/>
                  </a:lnTo>
                  <a:lnTo>
                    <a:pt x="0" y="3593778"/>
                  </a:lnTo>
                  <a:lnTo>
                    <a:pt x="0" y="447048"/>
                  </a:lnTo>
                  <a:lnTo>
                    <a:pt x="2623" y="398337"/>
                  </a:lnTo>
                  <a:lnTo>
                    <a:pt x="10311" y="351146"/>
                  </a:lnTo>
                  <a:lnTo>
                    <a:pt x="22791" y="305746"/>
                  </a:lnTo>
                  <a:lnTo>
                    <a:pt x="39790" y="262411"/>
                  </a:lnTo>
                  <a:lnTo>
                    <a:pt x="61035" y="221414"/>
                  </a:lnTo>
                  <a:lnTo>
                    <a:pt x="86254" y="183027"/>
                  </a:lnTo>
                  <a:lnTo>
                    <a:pt x="115175" y="147523"/>
                  </a:lnTo>
                  <a:lnTo>
                    <a:pt x="147524" y="115174"/>
                  </a:lnTo>
                  <a:lnTo>
                    <a:pt x="183028" y="86254"/>
                  </a:lnTo>
                  <a:lnTo>
                    <a:pt x="221415" y="61034"/>
                  </a:lnTo>
                  <a:lnTo>
                    <a:pt x="262413" y="39789"/>
                  </a:lnTo>
                  <a:lnTo>
                    <a:pt x="305748" y="22790"/>
                  </a:lnTo>
                  <a:lnTo>
                    <a:pt x="351148" y="10310"/>
                  </a:lnTo>
                  <a:lnTo>
                    <a:pt x="398343" y="2623"/>
                  </a:lnTo>
                  <a:lnTo>
                    <a:pt x="447048" y="0"/>
                  </a:lnTo>
                  <a:lnTo>
                    <a:pt x="2235190" y="0"/>
                  </a:lnTo>
                  <a:lnTo>
                    <a:pt x="2283902" y="2623"/>
                  </a:lnTo>
                  <a:lnTo>
                    <a:pt x="2331094" y="10311"/>
                  </a:lnTo>
                  <a:lnTo>
                    <a:pt x="2376493" y="22791"/>
                  </a:lnTo>
                  <a:lnTo>
                    <a:pt x="2419828" y="39790"/>
                  </a:lnTo>
                  <a:lnTo>
                    <a:pt x="2460825" y="61035"/>
                  </a:lnTo>
                  <a:lnTo>
                    <a:pt x="2499212" y="86254"/>
                  </a:lnTo>
                  <a:lnTo>
                    <a:pt x="2534716" y="115175"/>
                  </a:lnTo>
                  <a:lnTo>
                    <a:pt x="2567065" y="147523"/>
                  </a:lnTo>
                  <a:lnTo>
                    <a:pt x="2595985" y="183028"/>
                  </a:lnTo>
                  <a:lnTo>
                    <a:pt x="2621204" y="221415"/>
                  </a:lnTo>
                  <a:lnTo>
                    <a:pt x="2642449" y="262412"/>
                  </a:lnTo>
                  <a:lnTo>
                    <a:pt x="2659448" y="305747"/>
                  </a:lnTo>
                  <a:lnTo>
                    <a:pt x="2671928" y="351146"/>
                  </a:lnTo>
                  <a:lnTo>
                    <a:pt x="2679616" y="398338"/>
                  </a:lnTo>
                  <a:lnTo>
                    <a:pt x="2682239" y="447048"/>
                  </a:lnTo>
                  <a:lnTo>
                    <a:pt x="2682239" y="3593778"/>
                  </a:lnTo>
                  <a:lnTo>
                    <a:pt x="2679616" y="3642488"/>
                  </a:lnTo>
                  <a:lnTo>
                    <a:pt x="2671928" y="3689680"/>
                  </a:lnTo>
                  <a:lnTo>
                    <a:pt x="2659448" y="3735079"/>
                  </a:lnTo>
                  <a:lnTo>
                    <a:pt x="2642449" y="3778414"/>
                  </a:lnTo>
                  <a:lnTo>
                    <a:pt x="2621204" y="3819411"/>
                  </a:lnTo>
                  <a:lnTo>
                    <a:pt x="2595985" y="3857799"/>
                  </a:lnTo>
                  <a:lnTo>
                    <a:pt x="2567064" y="3893303"/>
                  </a:lnTo>
                  <a:lnTo>
                    <a:pt x="2534716" y="3925651"/>
                  </a:lnTo>
                  <a:lnTo>
                    <a:pt x="2499212" y="3954572"/>
                  </a:lnTo>
                  <a:lnTo>
                    <a:pt x="2460824" y="3979791"/>
                  </a:lnTo>
                  <a:lnTo>
                    <a:pt x="2419827" y="4001036"/>
                  </a:lnTo>
                  <a:lnTo>
                    <a:pt x="2376492" y="4018035"/>
                  </a:lnTo>
                  <a:lnTo>
                    <a:pt x="2331093" y="4030515"/>
                  </a:lnTo>
                  <a:lnTo>
                    <a:pt x="2283901" y="4038203"/>
                  </a:lnTo>
                  <a:lnTo>
                    <a:pt x="2235191" y="4040826"/>
                  </a:lnTo>
                  <a:lnTo>
                    <a:pt x="447048" y="4040827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989381" y="1427393"/>
              <a:ext cx="1553845" cy="1553845"/>
            </a:xfrm>
            <a:custGeom>
              <a:rect l="l" t="t" r="r" b="b"/>
              <a:pathLst>
                <a:path w="1553845" h="1553845">
                  <a:moveTo>
                    <a:pt x="58302" y="920407"/>
                  </a:moveTo>
                  <a:lnTo>
                    <a:pt x="29151" y="883665"/>
                  </a:lnTo>
                  <a:lnTo>
                    <a:pt x="9717" y="842612"/>
                  </a:lnTo>
                  <a:lnTo>
                    <a:pt x="0" y="798971"/>
                  </a:lnTo>
                  <a:lnTo>
                    <a:pt x="0" y="754468"/>
                  </a:lnTo>
                  <a:lnTo>
                    <a:pt x="9717" y="710827"/>
                  </a:lnTo>
                  <a:lnTo>
                    <a:pt x="29151" y="669774"/>
                  </a:lnTo>
                  <a:lnTo>
                    <a:pt x="58302" y="633033"/>
                  </a:lnTo>
                  <a:lnTo>
                    <a:pt x="633033" y="58302"/>
                  </a:lnTo>
                  <a:lnTo>
                    <a:pt x="669774" y="29151"/>
                  </a:lnTo>
                  <a:lnTo>
                    <a:pt x="710827" y="9717"/>
                  </a:lnTo>
                  <a:lnTo>
                    <a:pt x="754468" y="0"/>
                  </a:lnTo>
                  <a:lnTo>
                    <a:pt x="798971" y="0"/>
                  </a:lnTo>
                  <a:lnTo>
                    <a:pt x="842612" y="9717"/>
                  </a:lnTo>
                  <a:lnTo>
                    <a:pt x="883666" y="29151"/>
                  </a:lnTo>
                  <a:lnTo>
                    <a:pt x="920406" y="58302"/>
                  </a:lnTo>
                  <a:lnTo>
                    <a:pt x="1495137" y="633033"/>
                  </a:lnTo>
                  <a:lnTo>
                    <a:pt x="1524288" y="669773"/>
                  </a:lnTo>
                  <a:lnTo>
                    <a:pt x="1543722" y="710827"/>
                  </a:lnTo>
                  <a:lnTo>
                    <a:pt x="1553439" y="754468"/>
                  </a:lnTo>
                  <a:lnTo>
                    <a:pt x="1553439" y="798971"/>
                  </a:lnTo>
                  <a:lnTo>
                    <a:pt x="1543722" y="842612"/>
                  </a:lnTo>
                  <a:lnTo>
                    <a:pt x="1524288" y="883665"/>
                  </a:lnTo>
                  <a:lnTo>
                    <a:pt x="1495137" y="920406"/>
                  </a:lnTo>
                  <a:lnTo>
                    <a:pt x="920406" y="1495137"/>
                  </a:lnTo>
                  <a:lnTo>
                    <a:pt x="883665" y="1524288"/>
                  </a:lnTo>
                  <a:lnTo>
                    <a:pt x="842612" y="1543722"/>
                  </a:lnTo>
                  <a:lnTo>
                    <a:pt x="798971" y="1553439"/>
                  </a:lnTo>
                  <a:lnTo>
                    <a:pt x="754468" y="1553439"/>
                  </a:lnTo>
                  <a:lnTo>
                    <a:pt x="710827" y="1543722"/>
                  </a:lnTo>
                  <a:lnTo>
                    <a:pt x="669773" y="1524288"/>
                  </a:lnTo>
                  <a:lnTo>
                    <a:pt x="633033" y="1495137"/>
                  </a:lnTo>
                  <a:lnTo>
                    <a:pt x="58302" y="920407"/>
                  </a:lnTo>
                  <a:close/>
                </a:path>
              </a:pathLst>
            </a:custGeom>
            <a:solidFill>
              <a:srgbClr val="AED3F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461954" y="1810206"/>
              <a:ext cx="608330" cy="608330"/>
            </a:xfrm>
            <a:custGeom>
              <a:rect l="l" t="t" r="r" b="b"/>
              <a:pathLst>
                <a:path w="608330" h="608330">
                  <a:moveTo>
                    <a:pt x="395393" y="608296"/>
                  </a:moveTo>
                  <a:lnTo>
                    <a:pt x="152074" y="608296"/>
                  </a:lnTo>
                  <a:lnTo>
                    <a:pt x="126796" y="603810"/>
                  </a:lnTo>
                  <a:lnTo>
                    <a:pt x="102916" y="591568"/>
                  </a:lnTo>
                  <a:lnTo>
                    <a:pt x="83085" y="573395"/>
                  </a:lnTo>
                  <a:lnTo>
                    <a:pt x="69954" y="551117"/>
                  </a:lnTo>
                  <a:lnTo>
                    <a:pt x="0" y="364978"/>
                  </a:lnTo>
                  <a:lnTo>
                    <a:pt x="0" y="304148"/>
                  </a:lnTo>
                  <a:lnTo>
                    <a:pt x="4781" y="280473"/>
                  </a:lnTo>
                  <a:lnTo>
                    <a:pt x="17818" y="261137"/>
                  </a:lnTo>
                  <a:lnTo>
                    <a:pt x="37154" y="248099"/>
                  </a:lnTo>
                  <a:lnTo>
                    <a:pt x="60829" y="243318"/>
                  </a:lnTo>
                  <a:lnTo>
                    <a:pt x="273733" y="243318"/>
                  </a:lnTo>
                  <a:lnTo>
                    <a:pt x="273733" y="60829"/>
                  </a:lnTo>
                  <a:lnTo>
                    <a:pt x="278514" y="37154"/>
                  </a:lnTo>
                  <a:lnTo>
                    <a:pt x="291552" y="17818"/>
                  </a:lnTo>
                  <a:lnTo>
                    <a:pt x="310887" y="4781"/>
                  </a:lnTo>
                  <a:lnTo>
                    <a:pt x="334563" y="0"/>
                  </a:lnTo>
                  <a:lnTo>
                    <a:pt x="364978" y="0"/>
                  </a:lnTo>
                  <a:lnTo>
                    <a:pt x="364978" y="91244"/>
                  </a:lnTo>
                  <a:lnTo>
                    <a:pt x="456222" y="304148"/>
                  </a:lnTo>
                  <a:lnTo>
                    <a:pt x="456222" y="547467"/>
                  </a:lnTo>
                  <a:lnTo>
                    <a:pt x="451441" y="571142"/>
                  </a:lnTo>
                  <a:lnTo>
                    <a:pt x="438404" y="590478"/>
                  </a:lnTo>
                  <a:lnTo>
                    <a:pt x="419068" y="603515"/>
                  </a:lnTo>
                  <a:lnTo>
                    <a:pt x="395393" y="608296"/>
                  </a:lnTo>
                  <a:close/>
                </a:path>
                <a:path w="608330" h="608330">
                  <a:moveTo>
                    <a:pt x="608296" y="608296"/>
                  </a:moveTo>
                  <a:lnTo>
                    <a:pt x="517052" y="608296"/>
                  </a:lnTo>
                  <a:lnTo>
                    <a:pt x="517052" y="304148"/>
                  </a:lnTo>
                  <a:lnTo>
                    <a:pt x="608296" y="304148"/>
                  </a:lnTo>
                  <a:lnTo>
                    <a:pt x="608296" y="608296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594741" y="3757940"/>
            <a:ext cx="23114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大型企业在动物食品市场中占据较大份额，由于其规模经济和品牌影响力，具有较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强的市场竞争力。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378815" y="3256722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市场份额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311580" y="1427393"/>
            <a:ext cx="2682240" cy="4817745"/>
            <a:chOff x="3311580" y="1427393"/>
            <a:chExt cx="2682240" cy="4817745"/>
          </a:xfrm>
        </p:grpSpPr>
        <p:sp>
          <p:nvSpPr>
            <p:cNvPr id="9" name="object 9"/>
            <p:cNvSpPr/>
            <p:nvPr/>
          </p:nvSpPr>
          <p:spPr>
            <a:xfrm>
              <a:off x="3311580" y="2204113"/>
              <a:ext cx="2682240" cy="4041140"/>
            </a:xfrm>
            <a:custGeom>
              <a:rect l="l" t="t" r="r" b="b"/>
              <a:pathLst>
                <a:path w="2682240" h="4041140">
                  <a:moveTo>
                    <a:pt x="2235190" y="4040826"/>
                  </a:moveTo>
                  <a:lnTo>
                    <a:pt x="447049" y="4040826"/>
                  </a:lnTo>
                  <a:lnTo>
                    <a:pt x="398338" y="4038203"/>
                  </a:lnTo>
                  <a:lnTo>
                    <a:pt x="351146" y="4030515"/>
                  </a:lnTo>
                  <a:lnTo>
                    <a:pt x="305746" y="4018035"/>
                  </a:lnTo>
                  <a:lnTo>
                    <a:pt x="262412" y="4001036"/>
                  </a:lnTo>
                  <a:lnTo>
                    <a:pt x="221414" y="3979791"/>
                  </a:lnTo>
                  <a:lnTo>
                    <a:pt x="183027" y="3954571"/>
                  </a:lnTo>
                  <a:lnTo>
                    <a:pt x="147523" y="3925651"/>
                  </a:lnTo>
                  <a:lnTo>
                    <a:pt x="115174" y="3893303"/>
                  </a:lnTo>
                  <a:lnTo>
                    <a:pt x="86254" y="3857798"/>
                  </a:lnTo>
                  <a:lnTo>
                    <a:pt x="61035" y="3819411"/>
                  </a:lnTo>
                  <a:lnTo>
                    <a:pt x="39789" y="3778414"/>
                  </a:lnTo>
                  <a:lnTo>
                    <a:pt x="22790" y="3735079"/>
                  </a:lnTo>
                  <a:lnTo>
                    <a:pt x="10311" y="3689679"/>
                  </a:lnTo>
                  <a:lnTo>
                    <a:pt x="2623" y="3642488"/>
                  </a:lnTo>
                  <a:lnTo>
                    <a:pt x="0" y="3593778"/>
                  </a:lnTo>
                  <a:lnTo>
                    <a:pt x="0" y="447048"/>
                  </a:lnTo>
                  <a:lnTo>
                    <a:pt x="2623" y="398337"/>
                  </a:lnTo>
                  <a:lnTo>
                    <a:pt x="10311" y="351146"/>
                  </a:lnTo>
                  <a:lnTo>
                    <a:pt x="22790" y="305746"/>
                  </a:lnTo>
                  <a:lnTo>
                    <a:pt x="39790" y="262411"/>
                  </a:lnTo>
                  <a:lnTo>
                    <a:pt x="61035" y="221414"/>
                  </a:lnTo>
                  <a:lnTo>
                    <a:pt x="86254" y="183027"/>
                  </a:lnTo>
                  <a:lnTo>
                    <a:pt x="115175" y="147523"/>
                  </a:lnTo>
                  <a:lnTo>
                    <a:pt x="147523" y="115174"/>
                  </a:lnTo>
                  <a:lnTo>
                    <a:pt x="183028" y="86254"/>
                  </a:lnTo>
                  <a:lnTo>
                    <a:pt x="221415" y="61034"/>
                  </a:lnTo>
                  <a:lnTo>
                    <a:pt x="262413" y="39789"/>
                  </a:lnTo>
                  <a:lnTo>
                    <a:pt x="305748" y="22790"/>
                  </a:lnTo>
                  <a:lnTo>
                    <a:pt x="351148" y="10310"/>
                  </a:lnTo>
                  <a:lnTo>
                    <a:pt x="398343" y="2623"/>
                  </a:lnTo>
                  <a:lnTo>
                    <a:pt x="447048" y="0"/>
                  </a:lnTo>
                  <a:lnTo>
                    <a:pt x="2235191" y="0"/>
                  </a:lnTo>
                  <a:lnTo>
                    <a:pt x="2283903" y="2623"/>
                  </a:lnTo>
                  <a:lnTo>
                    <a:pt x="2331094" y="10311"/>
                  </a:lnTo>
                  <a:lnTo>
                    <a:pt x="2376493" y="22791"/>
                  </a:lnTo>
                  <a:lnTo>
                    <a:pt x="2419828" y="39790"/>
                  </a:lnTo>
                  <a:lnTo>
                    <a:pt x="2460825" y="61035"/>
                  </a:lnTo>
                  <a:lnTo>
                    <a:pt x="2499212" y="86254"/>
                  </a:lnTo>
                  <a:lnTo>
                    <a:pt x="2534716" y="115175"/>
                  </a:lnTo>
                  <a:lnTo>
                    <a:pt x="2567065" y="147523"/>
                  </a:lnTo>
                  <a:lnTo>
                    <a:pt x="2595985" y="183028"/>
                  </a:lnTo>
                  <a:lnTo>
                    <a:pt x="2621204" y="221415"/>
                  </a:lnTo>
                  <a:lnTo>
                    <a:pt x="2642449" y="262412"/>
                  </a:lnTo>
                  <a:lnTo>
                    <a:pt x="2659448" y="305747"/>
                  </a:lnTo>
                  <a:lnTo>
                    <a:pt x="2671928" y="351146"/>
                  </a:lnTo>
                  <a:lnTo>
                    <a:pt x="2679616" y="398338"/>
                  </a:lnTo>
                  <a:lnTo>
                    <a:pt x="2682239" y="447048"/>
                  </a:lnTo>
                  <a:lnTo>
                    <a:pt x="2682239" y="3593778"/>
                  </a:lnTo>
                  <a:lnTo>
                    <a:pt x="2679616" y="3642488"/>
                  </a:lnTo>
                  <a:lnTo>
                    <a:pt x="2671928" y="3689680"/>
                  </a:lnTo>
                  <a:lnTo>
                    <a:pt x="2659448" y="3735079"/>
                  </a:lnTo>
                  <a:lnTo>
                    <a:pt x="2642449" y="3778414"/>
                  </a:lnTo>
                  <a:lnTo>
                    <a:pt x="2621203" y="3819411"/>
                  </a:lnTo>
                  <a:lnTo>
                    <a:pt x="2595984" y="3857799"/>
                  </a:lnTo>
                  <a:lnTo>
                    <a:pt x="2567064" y="3893303"/>
                  </a:lnTo>
                  <a:lnTo>
                    <a:pt x="2534715" y="3925651"/>
                  </a:lnTo>
                  <a:lnTo>
                    <a:pt x="2499211" y="3954572"/>
                  </a:lnTo>
                  <a:lnTo>
                    <a:pt x="2460824" y="3979791"/>
                  </a:lnTo>
                  <a:lnTo>
                    <a:pt x="2419827" y="4001036"/>
                  </a:lnTo>
                  <a:lnTo>
                    <a:pt x="2376492" y="4018035"/>
                  </a:lnTo>
                  <a:lnTo>
                    <a:pt x="2331092" y="4030515"/>
                  </a:lnTo>
                  <a:lnTo>
                    <a:pt x="2283901" y="4038203"/>
                  </a:lnTo>
                  <a:lnTo>
                    <a:pt x="2235190" y="4040826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875981" y="1427393"/>
              <a:ext cx="1553845" cy="1553845"/>
            </a:xfrm>
            <a:custGeom>
              <a:rect l="l" t="t" r="r" b="b"/>
              <a:pathLst>
                <a:path w="1553845" h="1553845">
                  <a:moveTo>
                    <a:pt x="58302" y="920407"/>
                  </a:moveTo>
                  <a:lnTo>
                    <a:pt x="29151" y="883665"/>
                  </a:lnTo>
                  <a:lnTo>
                    <a:pt x="9717" y="842612"/>
                  </a:lnTo>
                  <a:lnTo>
                    <a:pt x="0" y="798971"/>
                  </a:lnTo>
                  <a:lnTo>
                    <a:pt x="0" y="754468"/>
                  </a:lnTo>
                  <a:lnTo>
                    <a:pt x="9717" y="710827"/>
                  </a:lnTo>
                  <a:lnTo>
                    <a:pt x="29151" y="669773"/>
                  </a:lnTo>
                  <a:lnTo>
                    <a:pt x="58302" y="633033"/>
                  </a:lnTo>
                  <a:lnTo>
                    <a:pt x="633033" y="58302"/>
                  </a:lnTo>
                  <a:lnTo>
                    <a:pt x="669774" y="29151"/>
                  </a:lnTo>
                  <a:lnTo>
                    <a:pt x="710827" y="9717"/>
                  </a:lnTo>
                  <a:lnTo>
                    <a:pt x="754468" y="0"/>
                  </a:lnTo>
                  <a:lnTo>
                    <a:pt x="798971" y="0"/>
                  </a:lnTo>
                  <a:lnTo>
                    <a:pt x="842612" y="9717"/>
                  </a:lnTo>
                  <a:lnTo>
                    <a:pt x="883666" y="29151"/>
                  </a:lnTo>
                  <a:lnTo>
                    <a:pt x="920406" y="58302"/>
                  </a:lnTo>
                  <a:lnTo>
                    <a:pt x="1495137" y="633033"/>
                  </a:lnTo>
                  <a:lnTo>
                    <a:pt x="1524288" y="669773"/>
                  </a:lnTo>
                  <a:lnTo>
                    <a:pt x="1543722" y="710827"/>
                  </a:lnTo>
                  <a:lnTo>
                    <a:pt x="1553439" y="754468"/>
                  </a:lnTo>
                  <a:lnTo>
                    <a:pt x="1553439" y="798971"/>
                  </a:lnTo>
                  <a:lnTo>
                    <a:pt x="1543722" y="842612"/>
                  </a:lnTo>
                  <a:lnTo>
                    <a:pt x="1524288" y="883665"/>
                  </a:lnTo>
                  <a:lnTo>
                    <a:pt x="1495137" y="920406"/>
                  </a:lnTo>
                  <a:lnTo>
                    <a:pt x="920406" y="1495137"/>
                  </a:lnTo>
                  <a:lnTo>
                    <a:pt x="883665" y="1524288"/>
                  </a:lnTo>
                  <a:lnTo>
                    <a:pt x="842612" y="1543722"/>
                  </a:lnTo>
                  <a:lnTo>
                    <a:pt x="798971" y="1553439"/>
                  </a:lnTo>
                  <a:lnTo>
                    <a:pt x="754467" y="1553439"/>
                  </a:lnTo>
                  <a:lnTo>
                    <a:pt x="710827" y="1543722"/>
                  </a:lnTo>
                  <a:lnTo>
                    <a:pt x="669773" y="1524288"/>
                  </a:lnTo>
                  <a:lnTo>
                    <a:pt x="633032" y="1495137"/>
                  </a:lnTo>
                  <a:lnTo>
                    <a:pt x="58302" y="920407"/>
                  </a:lnTo>
                  <a:close/>
                </a:path>
              </a:pathLst>
            </a:custGeom>
            <a:solidFill>
              <a:srgbClr val="AED3F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3481340" y="3757940"/>
            <a:ext cx="23114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大型企业通常提供多种动物食品，包括肉类、禽类、乳制品等，以满足不同消费者</a:t>
            </a:r>
            <a:r>
              <a:rPr sz="1500" spc="-15">
                <a:solidFill>
                  <a:srgbClr val="FFFFFF"/>
                </a:solidFill>
                <a:latin typeface="微软雅黑"/>
                <a:cs typeface="微软雅黑"/>
              </a:rPr>
              <a:t>的需求。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265412" y="3256722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产品种类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6198177" y="1427393"/>
            <a:ext cx="2682240" cy="4817745"/>
            <a:chOff x="6198177" y="1427393"/>
            <a:chExt cx="2682240" cy="4817745"/>
          </a:xfrm>
        </p:grpSpPr>
        <p:sp>
          <p:nvSpPr>
            <p:cNvPr id="14" name="object 14"/>
            <p:cNvSpPr/>
            <p:nvPr/>
          </p:nvSpPr>
          <p:spPr>
            <a:xfrm>
              <a:off x="6198177" y="2204113"/>
              <a:ext cx="2682240" cy="4041140"/>
            </a:xfrm>
            <a:custGeom>
              <a:rect l="l" t="t" r="r" b="b"/>
              <a:pathLst>
                <a:path w="2682240" h="4041140">
                  <a:moveTo>
                    <a:pt x="2235191" y="4040826"/>
                  </a:moveTo>
                  <a:lnTo>
                    <a:pt x="447049" y="4040826"/>
                  </a:lnTo>
                  <a:lnTo>
                    <a:pt x="398338" y="4038203"/>
                  </a:lnTo>
                  <a:lnTo>
                    <a:pt x="351146" y="4030515"/>
                  </a:lnTo>
                  <a:lnTo>
                    <a:pt x="305746" y="4018035"/>
                  </a:lnTo>
                  <a:lnTo>
                    <a:pt x="262412" y="4001036"/>
                  </a:lnTo>
                  <a:lnTo>
                    <a:pt x="221414" y="3979791"/>
                  </a:lnTo>
                  <a:lnTo>
                    <a:pt x="183027" y="3954571"/>
                  </a:lnTo>
                  <a:lnTo>
                    <a:pt x="147523" y="3925651"/>
                  </a:lnTo>
                  <a:lnTo>
                    <a:pt x="115174" y="3893303"/>
                  </a:lnTo>
                  <a:lnTo>
                    <a:pt x="86254" y="3857798"/>
                  </a:lnTo>
                  <a:lnTo>
                    <a:pt x="61035" y="3819411"/>
                  </a:lnTo>
                  <a:lnTo>
                    <a:pt x="39789" y="3778414"/>
                  </a:lnTo>
                  <a:lnTo>
                    <a:pt x="22790" y="3735079"/>
                  </a:lnTo>
                  <a:lnTo>
                    <a:pt x="10311" y="3689679"/>
                  </a:lnTo>
                  <a:lnTo>
                    <a:pt x="2623" y="3642488"/>
                  </a:lnTo>
                  <a:lnTo>
                    <a:pt x="0" y="3593778"/>
                  </a:lnTo>
                  <a:lnTo>
                    <a:pt x="0" y="447048"/>
                  </a:lnTo>
                  <a:lnTo>
                    <a:pt x="2623" y="398337"/>
                  </a:lnTo>
                  <a:lnTo>
                    <a:pt x="10311" y="351146"/>
                  </a:lnTo>
                  <a:lnTo>
                    <a:pt x="22790" y="305746"/>
                  </a:lnTo>
                  <a:lnTo>
                    <a:pt x="39790" y="262411"/>
                  </a:lnTo>
                  <a:lnTo>
                    <a:pt x="61035" y="221414"/>
                  </a:lnTo>
                  <a:lnTo>
                    <a:pt x="86254" y="183027"/>
                  </a:lnTo>
                  <a:lnTo>
                    <a:pt x="115175" y="147523"/>
                  </a:lnTo>
                  <a:lnTo>
                    <a:pt x="147523" y="115174"/>
                  </a:lnTo>
                  <a:lnTo>
                    <a:pt x="183028" y="86254"/>
                  </a:lnTo>
                  <a:lnTo>
                    <a:pt x="221415" y="61034"/>
                  </a:lnTo>
                  <a:lnTo>
                    <a:pt x="262413" y="39789"/>
                  </a:lnTo>
                  <a:lnTo>
                    <a:pt x="305748" y="22790"/>
                  </a:lnTo>
                  <a:lnTo>
                    <a:pt x="351148" y="10310"/>
                  </a:lnTo>
                  <a:lnTo>
                    <a:pt x="398343" y="2623"/>
                  </a:lnTo>
                  <a:lnTo>
                    <a:pt x="447048" y="0"/>
                  </a:lnTo>
                  <a:lnTo>
                    <a:pt x="2235191" y="0"/>
                  </a:lnTo>
                  <a:lnTo>
                    <a:pt x="2283903" y="2623"/>
                  </a:lnTo>
                  <a:lnTo>
                    <a:pt x="2331094" y="10311"/>
                  </a:lnTo>
                  <a:lnTo>
                    <a:pt x="2376494" y="22791"/>
                  </a:lnTo>
                  <a:lnTo>
                    <a:pt x="2419828" y="39790"/>
                  </a:lnTo>
                  <a:lnTo>
                    <a:pt x="2460826" y="61035"/>
                  </a:lnTo>
                  <a:lnTo>
                    <a:pt x="2499213" y="86254"/>
                  </a:lnTo>
                  <a:lnTo>
                    <a:pt x="2534717" y="115175"/>
                  </a:lnTo>
                  <a:lnTo>
                    <a:pt x="2567065" y="147523"/>
                  </a:lnTo>
                  <a:lnTo>
                    <a:pt x="2595986" y="183028"/>
                  </a:lnTo>
                  <a:lnTo>
                    <a:pt x="2621205" y="221415"/>
                  </a:lnTo>
                  <a:lnTo>
                    <a:pt x="2642450" y="262412"/>
                  </a:lnTo>
                  <a:lnTo>
                    <a:pt x="2659449" y="305747"/>
                  </a:lnTo>
                  <a:lnTo>
                    <a:pt x="2671929" y="351146"/>
                  </a:lnTo>
                  <a:lnTo>
                    <a:pt x="2679617" y="398338"/>
                  </a:lnTo>
                  <a:lnTo>
                    <a:pt x="2682240" y="447048"/>
                  </a:lnTo>
                  <a:lnTo>
                    <a:pt x="2682240" y="3593778"/>
                  </a:lnTo>
                  <a:lnTo>
                    <a:pt x="2679617" y="3642488"/>
                  </a:lnTo>
                  <a:lnTo>
                    <a:pt x="2671929" y="3689680"/>
                  </a:lnTo>
                  <a:lnTo>
                    <a:pt x="2659449" y="3735079"/>
                  </a:lnTo>
                  <a:lnTo>
                    <a:pt x="2642450" y="3778414"/>
                  </a:lnTo>
                  <a:lnTo>
                    <a:pt x="2621205" y="3819411"/>
                  </a:lnTo>
                  <a:lnTo>
                    <a:pt x="2595985" y="3857799"/>
                  </a:lnTo>
                  <a:lnTo>
                    <a:pt x="2567065" y="3893303"/>
                  </a:lnTo>
                  <a:lnTo>
                    <a:pt x="2534716" y="3925651"/>
                  </a:lnTo>
                  <a:lnTo>
                    <a:pt x="2499212" y="3954572"/>
                  </a:lnTo>
                  <a:lnTo>
                    <a:pt x="2460825" y="3979791"/>
                  </a:lnTo>
                  <a:lnTo>
                    <a:pt x="2419828" y="4001036"/>
                  </a:lnTo>
                  <a:lnTo>
                    <a:pt x="2376493" y="4018035"/>
                  </a:lnTo>
                  <a:lnTo>
                    <a:pt x="2331094" y="4030515"/>
                  </a:lnTo>
                  <a:lnTo>
                    <a:pt x="2283902" y="4038203"/>
                  </a:lnTo>
                  <a:lnTo>
                    <a:pt x="2235191" y="4040826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6762577" y="1427393"/>
              <a:ext cx="1553845" cy="1553845"/>
            </a:xfrm>
            <a:custGeom>
              <a:rect l="l" t="t" r="r" b="b"/>
              <a:pathLst>
                <a:path w="1553845" h="1553845">
                  <a:moveTo>
                    <a:pt x="58302" y="920407"/>
                  </a:moveTo>
                  <a:lnTo>
                    <a:pt x="29151" y="883666"/>
                  </a:lnTo>
                  <a:lnTo>
                    <a:pt x="9717" y="842612"/>
                  </a:lnTo>
                  <a:lnTo>
                    <a:pt x="0" y="798971"/>
                  </a:lnTo>
                  <a:lnTo>
                    <a:pt x="0" y="754468"/>
                  </a:lnTo>
                  <a:lnTo>
                    <a:pt x="9717" y="710827"/>
                  </a:lnTo>
                  <a:lnTo>
                    <a:pt x="29151" y="669773"/>
                  </a:lnTo>
                  <a:lnTo>
                    <a:pt x="58302" y="633033"/>
                  </a:lnTo>
                  <a:lnTo>
                    <a:pt x="633033" y="58302"/>
                  </a:lnTo>
                  <a:lnTo>
                    <a:pt x="669774" y="29151"/>
                  </a:lnTo>
                  <a:lnTo>
                    <a:pt x="710827" y="9717"/>
                  </a:lnTo>
                  <a:lnTo>
                    <a:pt x="754468" y="0"/>
                  </a:lnTo>
                  <a:lnTo>
                    <a:pt x="798971" y="0"/>
                  </a:lnTo>
                  <a:lnTo>
                    <a:pt x="842612" y="9717"/>
                  </a:lnTo>
                  <a:lnTo>
                    <a:pt x="883666" y="29151"/>
                  </a:lnTo>
                  <a:lnTo>
                    <a:pt x="920406" y="58302"/>
                  </a:lnTo>
                  <a:lnTo>
                    <a:pt x="1495137" y="633033"/>
                  </a:lnTo>
                  <a:lnTo>
                    <a:pt x="1524288" y="669773"/>
                  </a:lnTo>
                  <a:lnTo>
                    <a:pt x="1543722" y="710827"/>
                  </a:lnTo>
                  <a:lnTo>
                    <a:pt x="1553439" y="754468"/>
                  </a:lnTo>
                  <a:lnTo>
                    <a:pt x="1553439" y="798971"/>
                  </a:lnTo>
                  <a:lnTo>
                    <a:pt x="1543722" y="842612"/>
                  </a:lnTo>
                  <a:lnTo>
                    <a:pt x="1524288" y="883665"/>
                  </a:lnTo>
                  <a:lnTo>
                    <a:pt x="1495137" y="920406"/>
                  </a:lnTo>
                  <a:lnTo>
                    <a:pt x="920407" y="1495138"/>
                  </a:lnTo>
                  <a:lnTo>
                    <a:pt x="883666" y="1524289"/>
                  </a:lnTo>
                  <a:lnTo>
                    <a:pt x="842612" y="1543723"/>
                  </a:lnTo>
                  <a:lnTo>
                    <a:pt x="798972" y="1553440"/>
                  </a:lnTo>
                  <a:lnTo>
                    <a:pt x="754468" y="1553440"/>
                  </a:lnTo>
                  <a:lnTo>
                    <a:pt x="710827" y="1543723"/>
                  </a:lnTo>
                  <a:lnTo>
                    <a:pt x="669774" y="1524289"/>
                  </a:lnTo>
                  <a:lnTo>
                    <a:pt x="633033" y="1495138"/>
                  </a:lnTo>
                  <a:lnTo>
                    <a:pt x="58302" y="920407"/>
                  </a:lnTo>
                  <a:close/>
                </a:path>
              </a:pathLst>
            </a:custGeom>
            <a:solidFill>
              <a:srgbClr val="AED3F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6367939" y="3757940"/>
            <a:ext cx="23114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大型企业通常在生产工艺、产品质量和食品安全方面进行持续创新，以提高生产效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率和产品质量。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152011" y="3256722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技术创新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9084777" y="1427393"/>
            <a:ext cx="2682240" cy="4817745"/>
            <a:chOff x="9084777" y="1427393"/>
            <a:chExt cx="2682240" cy="4817745"/>
          </a:xfrm>
        </p:grpSpPr>
        <p:sp>
          <p:nvSpPr>
            <p:cNvPr id="19" name="object 19"/>
            <p:cNvSpPr/>
            <p:nvPr/>
          </p:nvSpPr>
          <p:spPr>
            <a:xfrm>
              <a:off x="9084777" y="2204113"/>
              <a:ext cx="2682240" cy="4041140"/>
            </a:xfrm>
            <a:custGeom>
              <a:rect l="l" t="t" r="r" b="b"/>
              <a:pathLst>
                <a:path w="2682240" h="4041140">
                  <a:moveTo>
                    <a:pt x="447049" y="4040827"/>
                  </a:moveTo>
                  <a:lnTo>
                    <a:pt x="398338" y="4038203"/>
                  </a:lnTo>
                  <a:lnTo>
                    <a:pt x="351146" y="4030515"/>
                  </a:lnTo>
                  <a:lnTo>
                    <a:pt x="305747" y="4018035"/>
                  </a:lnTo>
                  <a:lnTo>
                    <a:pt x="262412" y="4001036"/>
                  </a:lnTo>
                  <a:lnTo>
                    <a:pt x="221415" y="3979791"/>
                  </a:lnTo>
                  <a:lnTo>
                    <a:pt x="183027" y="3954571"/>
                  </a:lnTo>
                  <a:lnTo>
                    <a:pt x="147523" y="3925651"/>
                  </a:lnTo>
                  <a:lnTo>
                    <a:pt x="115174" y="3893303"/>
                  </a:lnTo>
                  <a:lnTo>
                    <a:pt x="86254" y="3857798"/>
                  </a:lnTo>
                  <a:lnTo>
                    <a:pt x="61035" y="3819411"/>
                  </a:lnTo>
                  <a:lnTo>
                    <a:pt x="39789" y="3778414"/>
                  </a:lnTo>
                  <a:lnTo>
                    <a:pt x="22790" y="3735079"/>
                  </a:lnTo>
                  <a:lnTo>
                    <a:pt x="10311" y="3689679"/>
                  </a:lnTo>
                  <a:lnTo>
                    <a:pt x="2623" y="3642488"/>
                  </a:lnTo>
                  <a:lnTo>
                    <a:pt x="0" y="3593778"/>
                  </a:lnTo>
                  <a:lnTo>
                    <a:pt x="0" y="447048"/>
                  </a:lnTo>
                  <a:lnTo>
                    <a:pt x="2623" y="398337"/>
                  </a:lnTo>
                  <a:lnTo>
                    <a:pt x="10311" y="351146"/>
                  </a:lnTo>
                  <a:lnTo>
                    <a:pt x="22791" y="305746"/>
                  </a:lnTo>
                  <a:lnTo>
                    <a:pt x="39790" y="262411"/>
                  </a:lnTo>
                  <a:lnTo>
                    <a:pt x="61035" y="221414"/>
                  </a:lnTo>
                  <a:lnTo>
                    <a:pt x="86255" y="183027"/>
                  </a:lnTo>
                  <a:lnTo>
                    <a:pt x="115175" y="147523"/>
                  </a:lnTo>
                  <a:lnTo>
                    <a:pt x="147524" y="115174"/>
                  </a:lnTo>
                  <a:lnTo>
                    <a:pt x="183028" y="86254"/>
                  </a:lnTo>
                  <a:lnTo>
                    <a:pt x="221415" y="61034"/>
                  </a:lnTo>
                  <a:lnTo>
                    <a:pt x="262413" y="39789"/>
                  </a:lnTo>
                  <a:lnTo>
                    <a:pt x="305748" y="22790"/>
                  </a:lnTo>
                  <a:lnTo>
                    <a:pt x="351148" y="10310"/>
                  </a:lnTo>
                  <a:lnTo>
                    <a:pt x="398343" y="2623"/>
                  </a:lnTo>
                  <a:lnTo>
                    <a:pt x="447048" y="0"/>
                  </a:lnTo>
                  <a:lnTo>
                    <a:pt x="2235191" y="0"/>
                  </a:lnTo>
                  <a:lnTo>
                    <a:pt x="2283903" y="2623"/>
                  </a:lnTo>
                  <a:lnTo>
                    <a:pt x="2331094" y="10311"/>
                  </a:lnTo>
                  <a:lnTo>
                    <a:pt x="2376493" y="22791"/>
                  </a:lnTo>
                  <a:lnTo>
                    <a:pt x="2419828" y="39790"/>
                  </a:lnTo>
                  <a:lnTo>
                    <a:pt x="2460825" y="61035"/>
                  </a:lnTo>
                  <a:lnTo>
                    <a:pt x="2499212" y="86254"/>
                  </a:lnTo>
                  <a:lnTo>
                    <a:pt x="2534716" y="115175"/>
                  </a:lnTo>
                  <a:lnTo>
                    <a:pt x="2567065" y="147523"/>
                  </a:lnTo>
                  <a:lnTo>
                    <a:pt x="2595985" y="183028"/>
                  </a:lnTo>
                  <a:lnTo>
                    <a:pt x="2621204" y="221415"/>
                  </a:lnTo>
                  <a:lnTo>
                    <a:pt x="2642450" y="262412"/>
                  </a:lnTo>
                  <a:lnTo>
                    <a:pt x="2659449" y="305747"/>
                  </a:lnTo>
                  <a:lnTo>
                    <a:pt x="2671928" y="351146"/>
                  </a:lnTo>
                  <a:lnTo>
                    <a:pt x="2679616" y="398338"/>
                  </a:lnTo>
                  <a:lnTo>
                    <a:pt x="2682240" y="447048"/>
                  </a:lnTo>
                  <a:lnTo>
                    <a:pt x="2682240" y="3593778"/>
                  </a:lnTo>
                  <a:lnTo>
                    <a:pt x="2679617" y="3642488"/>
                  </a:lnTo>
                  <a:lnTo>
                    <a:pt x="2671929" y="3689680"/>
                  </a:lnTo>
                  <a:lnTo>
                    <a:pt x="2659449" y="3735079"/>
                  </a:lnTo>
                  <a:lnTo>
                    <a:pt x="2642450" y="3778414"/>
                  </a:lnTo>
                  <a:lnTo>
                    <a:pt x="2621205" y="3819411"/>
                  </a:lnTo>
                  <a:lnTo>
                    <a:pt x="2595986" y="3857799"/>
                  </a:lnTo>
                  <a:lnTo>
                    <a:pt x="2567065" y="3893303"/>
                  </a:lnTo>
                  <a:lnTo>
                    <a:pt x="2534717" y="3925651"/>
                  </a:lnTo>
                  <a:lnTo>
                    <a:pt x="2499213" y="3954572"/>
                  </a:lnTo>
                  <a:lnTo>
                    <a:pt x="2460826" y="3979791"/>
                  </a:lnTo>
                  <a:lnTo>
                    <a:pt x="2419828" y="4001036"/>
                  </a:lnTo>
                  <a:lnTo>
                    <a:pt x="2376494" y="4018035"/>
                  </a:lnTo>
                  <a:lnTo>
                    <a:pt x="2331094" y="4030515"/>
                  </a:lnTo>
                  <a:lnTo>
                    <a:pt x="2283903" y="4038203"/>
                  </a:lnTo>
                  <a:lnTo>
                    <a:pt x="2235192" y="4040826"/>
                  </a:lnTo>
                  <a:lnTo>
                    <a:pt x="447049" y="4040827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9649177" y="1427393"/>
              <a:ext cx="1553845" cy="1553845"/>
            </a:xfrm>
            <a:custGeom>
              <a:rect l="l" t="t" r="r" b="b"/>
              <a:pathLst>
                <a:path w="1553845" h="1553845">
                  <a:moveTo>
                    <a:pt x="58302" y="920408"/>
                  </a:moveTo>
                  <a:lnTo>
                    <a:pt x="29151" y="883666"/>
                  </a:lnTo>
                  <a:lnTo>
                    <a:pt x="9717" y="842613"/>
                  </a:lnTo>
                  <a:lnTo>
                    <a:pt x="0" y="798972"/>
                  </a:lnTo>
                  <a:lnTo>
                    <a:pt x="0" y="754468"/>
                  </a:lnTo>
                  <a:lnTo>
                    <a:pt x="9717" y="710827"/>
                  </a:lnTo>
                  <a:lnTo>
                    <a:pt x="29151" y="669774"/>
                  </a:lnTo>
                  <a:lnTo>
                    <a:pt x="58302" y="633033"/>
                  </a:lnTo>
                  <a:lnTo>
                    <a:pt x="633032" y="58302"/>
                  </a:lnTo>
                  <a:lnTo>
                    <a:pt x="669773" y="29151"/>
                  </a:lnTo>
                  <a:lnTo>
                    <a:pt x="710826" y="9717"/>
                  </a:lnTo>
                  <a:lnTo>
                    <a:pt x="754467" y="0"/>
                  </a:lnTo>
                  <a:lnTo>
                    <a:pt x="798971" y="0"/>
                  </a:lnTo>
                  <a:lnTo>
                    <a:pt x="842612" y="9717"/>
                  </a:lnTo>
                  <a:lnTo>
                    <a:pt x="883665" y="29151"/>
                  </a:lnTo>
                  <a:lnTo>
                    <a:pt x="920406" y="58302"/>
                  </a:lnTo>
                  <a:lnTo>
                    <a:pt x="1495137" y="633033"/>
                  </a:lnTo>
                  <a:lnTo>
                    <a:pt x="1524288" y="669774"/>
                  </a:lnTo>
                  <a:lnTo>
                    <a:pt x="1543722" y="710827"/>
                  </a:lnTo>
                  <a:lnTo>
                    <a:pt x="1553439" y="754468"/>
                  </a:lnTo>
                  <a:lnTo>
                    <a:pt x="1553439" y="798972"/>
                  </a:lnTo>
                  <a:lnTo>
                    <a:pt x="1543722" y="842612"/>
                  </a:lnTo>
                  <a:lnTo>
                    <a:pt x="1524288" y="883666"/>
                  </a:lnTo>
                  <a:lnTo>
                    <a:pt x="1495137" y="920407"/>
                  </a:lnTo>
                  <a:lnTo>
                    <a:pt x="920406" y="1495138"/>
                  </a:lnTo>
                  <a:lnTo>
                    <a:pt x="883665" y="1524289"/>
                  </a:lnTo>
                  <a:lnTo>
                    <a:pt x="842612" y="1543723"/>
                  </a:lnTo>
                  <a:lnTo>
                    <a:pt x="798971" y="1553440"/>
                  </a:lnTo>
                  <a:lnTo>
                    <a:pt x="754468" y="1553440"/>
                  </a:lnTo>
                  <a:lnTo>
                    <a:pt x="710827" y="1543723"/>
                  </a:lnTo>
                  <a:lnTo>
                    <a:pt x="669773" y="1524289"/>
                  </a:lnTo>
                  <a:lnTo>
                    <a:pt x="633033" y="1495138"/>
                  </a:lnTo>
                  <a:lnTo>
                    <a:pt x="58302" y="920408"/>
                  </a:lnTo>
                  <a:close/>
                </a:path>
              </a:pathLst>
            </a:custGeom>
            <a:solidFill>
              <a:srgbClr val="AED3F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 txBox="1"/>
          <p:nvPr/>
        </p:nvSpPr>
        <p:spPr>
          <a:xfrm>
            <a:off x="9254538" y="3757940"/>
            <a:ext cx="23114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大型企业通常拥有完善的供应链管理体系，以确保原材料的稳定供应和产品质量的</a:t>
            </a:r>
            <a:r>
              <a:rPr sz="1500" spc="-15">
                <a:solidFill>
                  <a:srgbClr val="FFFFFF"/>
                </a:solidFill>
                <a:latin typeface="微软雅黑"/>
                <a:cs typeface="微软雅黑"/>
              </a:rPr>
              <a:t>一致性。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9936630" y="3256722"/>
            <a:ext cx="104521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供应链管理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4283378" y="1899020"/>
            <a:ext cx="739140" cy="610235"/>
          </a:xfrm>
          <a:custGeom>
            <a:rect l="l" t="t" r="r" b="b"/>
            <a:pathLst>
              <a:path w="739139" h="610235">
                <a:moveTo>
                  <a:pt x="0" y="274583"/>
                </a:moveTo>
                <a:lnTo>
                  <a:pt x="0" y="91527"/>
                </a:lnTo>
                <a:lnTo>
                  <a:pt x="221593" y="0"/>
                </a:lnTo>
                <a:lnTo>
                  <a:pt x="258526" y="0"/>
                </a:lnTo>
                <a:lnTo>
                  <a:pt x="267232" y="35627"/>
                </a:lnTo>
                <a:lnTo>
                  <a:pt x="290977" y="64720"/>
                </a:lnTo>
                <a:lnTo>
                  <a:pt x="326195" y="84335"/>
                </a:lnTo>
                <a:lnTo>
                  <a:pt x="369322" y="91527"/>
                </a:lnTo>
                <a:lnTo>
                  <a:pt x="738645" y="91527"/>
                </a:lnTo>
                <a:lnTo>
                  <a:pt x="738645" y="244074"/>
                </a:lnTo>
                <a:lnTo>
                  <a:pt x="147728" y="244074"/>
                </a:lnTo>
                <a:lnTo>
                  <a:pt x="0" y="274583"/>
                </a:lnTo>
                <a:close/>
              </a:path>
              <a:path w="739139" h="610235">
                <a:moveTo>
                  <a:pt x="738645" y="91527"/>
                </a:moveTo>
                <a:lnTo>
                  <a:pt x="369322" y="91527"/>
                </a:lnTo>
                <a:lnTo>
                  <a:pt x="412450" y="84335"/>
                </a:lnTo>
                <a:lnTo>
                  <a:pt x="447668" y="64720"/>
                </a:lnTo>
                <a:lnTo>
                  <a:pt x="471413" y="35627"/>
                </a:lnTo>
                <a:lnTo>
                  <a:pt x="480119" y="0"/>
                </a:lnTo>
                <a:lnTo>
                  <a:pt x="517052" y="0"/>
                </a:lnTo>
                <a:lnTo>
                  <a:pt x="738645" y="91527"/>
                </a:lnTo>
                <a:close/>
              </a:path>
              <a:path w="739139" h="610235">
                <a:moveTo>
                  <a:pt x="590916" y="610186"/>
                </a:moveTo>
                <a:lnTo>
                  <a:pt x="147728" y="610186"/>
                </a:lnTo>
                <a:lnTo>
                  <a:pt x="147728" y="244074"/>
                </a:lnTo>
                <a:lnTo>
                  <a:pt x="590916" y="244074"/>
                </a:lnTo>
                <a:lnTo>
                  <a:pt x="590916" y="610186"/>
                </a:lnTo>
                <a:close/>
              </a:path>
              <a:path w="739139" h="610235">
                <a:moveTo>
                  <a:pt x="738645" y="274583"/>
                </a:moveTo>
                <a:lnTo>
                  <a:pt x="590916" y="244074"/>
                </a:lnTo>
                <a:lnTo>
                  <a:pt x="738645" y="244074"/>
                </a:lnTo>
                <a:lnTo>
                  <a:pt x="738645" y="274583"/>
                </a:lnTo>
                <a:close/>
              </a:path>
            </a:pathLst>
          </a:custGeom>
          <a:solidFill>
            <a:srgbClr val="3490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7179206" y="1949433"/>
            <a:ext cx="720725" cy="582930"/>
          </a:xfrm>
          <a:custGeom>
            <a:rect l="l" t="t" r="r" b="b"/>
            <a:pathLst>
              <a:path w="720725" h="582930">
                <a:moveTo>
                  <a:pt x="361176" y="582489"/>
                </a:moveTo>
                <a:lnTo>
                  <a:pt x="304742" y="547071"/>
                </a:lnTo>
                <a:lnTo>
                  <a:pt x="180588" y="456471"/>
                </a:lnTo>
                <a:lnTo>
                  <a:pt x="56433" y="334173"/>
                </a:lnTo>
                <a:lnTo>
                  <a:pt x="0" y="203660"/>
                </a:lnTo>
                <a:lnTo>
                  <a:pt x="4061" y="160319"/>
                </a:lnTo>
                <a:lnTo>
                  <a:pt x="16169" y="118757"/>
                </a:lnTo>
                <a:lnTo>
                  <a:pt x="36212" y="80756"/>
                </a:lnTo>
                <a:lnTo>
                  <a:pt x="64078" y="48098"/>
                </a:lnTo>
                <a:lnTo>
                  <a:pt x="99655" y="22564"/>
                </a:lnTo>
                <a:lnTo>
                  <a:pt x="142829" y="5938"/>
                </a:lnTo>
                <a:lnTo>
                  <a:pt x="193488" y="0"/>
                </a:lnTo>
                <a:lnTo>
                  <a:pt x="268665" y="16275"/>
                </a:lnTo>
                <a:lnTo>
                  <a:pt x="320866" y="52081"/>
                </a:lnTo>
                <a:lnTo>
                  <a:pt x="351300" y="87888"/>
                </a:lnTo>
                <a:lnTo>
                  <a:pt x="361176" y="104163"/>
                </a:lnTo>
                <a:lnTo>
                  <a:pt x="696396" y="104163"/>
                </a:lnTo>
                <a:lnTo>
                  <a:pt x="703691" y="117859"/>
                </a:lnTo>
                <a:lnTo>
                  <a:pt x="716018" y="159673"/>
                </a:lnTo>
                <a:lnTo>
                  <a:pt x="720185" y="203660"/>
                </a:lnTo>
                <a:lnTo>
                  <a:pt x="664090" y="335028"/>
                </a:lnTo>
                <a:lnTo>
                  <a:pt x="540680" y="457231"/>
                </a:lnTo>
                <a:lnTo>
                  <a:pt x="417271" y="547356"/>
                </a:lnTo>
                <a:lnTo>
                  <a:pt x="361176" y="582489"/>
                </a:lnTo>
                <a:close/>
              </a:path>
              <a:path w="720725" h="582930">
                <a:moveTo>
                  <a:pt x="696396" y="104163"/>
                </a:moveTo>
                <a:lnTo>
                  <a:pt x="361176" y="104163"/>
                </a:lnTo>
                <a:lnTo>
                  <a:pt x="370145" y="87888"/>
                </a:lnTo>
                <a:lnTo>
                  <a:pt x="399067" y="52081"/>
                </a:lnTo>
                <a:lnTo>
                  <a:pt x="450967" y="16275"/>
                </a:lnTo>
                <a:lnTo>
                  <a:pt x="528866" y="0"/>
                </a:lnTo>
                <a:lnTo>
                  <a:pt x="578047" y="5830"/>
                </a:lnTo>
                <a:lnTo>
                  <a:pt x="620384" y="22205"/>
                </a:lnTo>
                <a:lnTo>
                  <a:pt x="655612" y="47452"/>
                </a:lnTo>
                <a:lnTo>
                  <a:pt x="683468" y="79894"/>
                </a:lnTo>
                <a:lnTo>
                  <a:pt x="696396" y="104163"/>
                </a:lnTo>
                <a:close/>
              </a:path>
            </a:pathLst>
          </a:custGeom>
          <a:solidFill>
            <a:srgbClr val="3490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10065807" y="1843157"/>
            <a:ext cx="720725" cy="575945"/>
          </a:xfrm>
          <a:custGeom>
            <a:rect l="l" t="t" r="r" b="b"/>
            <a:pathLst>
              <a:path w="720725" h="575944">
                <a:moveTo>
                  <a:pt x="180044" y="575610"/>
                </a:moveTo>
                <a:lnTo>
                  <a:pt x="45011" y="575610"/>
                </a:lnTo>
                <a:lnTo>
                  <a:pt x="27486" y="572380"/>
                </a:lnTo>
                <a:lnTo>
                  <a:pt x="13180" y="563570"/>
                </a:lnTo>
                <a:lnTo>
                  <a:pt x="3535" y="550502"/>
                </a:lnTo>
                <a:lnTo>
                  <a:pt x="0" y="534494"/>
                </a:lnTo>
                <a:lnTo>
                  <a:pt x="0" y="370034"/>
                </a:lnTo>
                <a:lnTo>
                  <a:pt x="3535" y="354027"/>
                </a:lnTo>
                <a:lnTo>
                  <a:pt x="13180" y="340958"/>
                </a:lnTo>
                <a:lnTo>
                  <a:pt x="27486" y="332149"/>
                </a:lnTo>
                <a:lnTo>
                  <a:pt x="45011" y="328919"/>
                </a:lnTo>
                <a:lnTo>
                  <a:pt x="90022" y="328919"/>
                </a:lnTo>
                <a:lnTo>
                  <a:pt x="90022" y="246689"/>
                </a:lnTo>
                <a:lnTo>
                  <a:pt x="94375" y="202360"/>
                </a:lnTo>
                <a:lnTo>
                  <a:pt x="106924" y="160631"/>
                </a:lnTo>
                <a:lnTo>
                  <a:pt x="126906" y="122202"/>
                </a:lnTo>
                <a:lnTo>
                  <a:pt x="153557" y="87771"/>
                </a:lnTo>
                <a:lnTo>
                  <a:pt x="186111" y="58034"/>
                </a:lnTo>
                <a:lnTo>
                  <a:pt x="223806" y="33691"/>
                </a:lnTo>
                <a:lnTo>
                  <a:pt x="265877" y="15439"/>
                </a:lnTo>
                <a:lnTo>
                  <a:pt x="311559" y="3976"/>
                </a:lnTo>
                <a:lnTo>
                  <a:pt x="360090" y="0"/>
                </a:lnTo>
                <a:lnTo>
                  <a:pt x="408621" y="3976"/>
                </a:lnTo>
                <a:lnTo>
                  <a:pt x="454304" y="15439"/>
                </a:lnTo>
                <a:lnTo>
                  <a:pt x="496375" y="33691"/>
                </a:lnTo>
                <a:lnTo>
                  <a:pt x="534069" y="58034"/>
                </a:lnTo>
                <a:lnTo>
                  <a:pt x="560557" y="82229"/>
                </a:lnTo>
                <a:lnTo>
                  <a:pt x="360090" y="82229"/>
                </a:lnTo>
                <a:lnTo>
                  <a:pt x="312261" y="88110"/>
                </a:lnTo>
                <a:lnTo>
                  <a:pt x="269261" y="104703"/>
                </a:lnTo>
                <a:lnTo>
                  <a:pt x="232815" y="130432"/>
                </a:lnTo>
                <a:lnTo>
                  <a:pt x="204648" y="163723"/>
                </a:lnTo>
                <a:lnTo>
                  <a:pt x="186483" y="203000"/>
                </a:lnTo>
                <a:lnTo>
                  <a:pt x="180044" y="246689"/>
                </a:lnTo>
                <a:lnTo>
                  <a:pt x="180044" y="575610"/>
                </a:lnTo>
                <a:close/>
              </a:path>
              <a:path w="720725" h="575944">
                <a:moveTo>
                  <a:pt x="675170" y="575610"/>
                </a:moveTo>
                <a:lnTo>
                  <a:pt x="540136" y="575610"/>
                </a:lnTo>
                <a:lnTo>
                  <a:pt x="540136" y="246689"/>
                </a:lnTo>
                <a:lnTo>
                  <a:pt x="533697" y="203000"/>
                </a:lnTo>
                <a:lnTo>
                  <a:pt x="515533" y="163723"/>
                </a:lnTo>
                <a:lnTo>
                  <a:pt x="487365" y="130432"/>
                </a:lnTo>
                <a:lnTo>
                  <a:pt x="450919" y="104703"/>
                </a:lnTo>
                <a:lnTo>
                  <a:pt x="407920" y="88110"/>
                </a:lnTo>
                <a:lnTo>
                  <a:pt x="360090" y="82229"/>
                </a:lnTo>
                <a:lnTo>
                  <a:pt x="560557" y="82229"/>
                </a:lnTo>
                <a:lnTo>
                  <a:pt x="593274" y="122202"/>
                </a:lnTo>
                <a:lnTo>
                  <a:pt x="613256" y="160631"/>
                </a:lnTo>
                <a:lnTo>
                  <a:pt x="625806" y="202360"/>
                </a:lnTo>
                <a:lnTo>
                  <a:pt x="630159" y="246689"/>
                </a:lnTo>
                <a:lnTo>
                  <a:pt x="630159" y="328919"/>
                </a:lnTo>
                <a:lnTo>
                  <a:pt x="675170" y="328919"/>
                </a:lnTo>
                <a:lnTo>
                  <a:pt x="692694" y="332149"/>
                </a:lnTo>
                <a:lnTo>
                  <a:pt x="707001" y="340958"/>
                </a:lnTo>
                <a:lnTo>
                  <a:pt x="716645" y="354027"/>
                </a:lnTo>
                <a:lnTo>
                  <a:pt x="720181" y="370034"/>
                </a:lnTo>
                <a:lnTo>
                  <a:pt x="720181" y="534494"/>
                </a:lnTo>
                <a:lnTo>
                  <a:pt x="716645" y="550502"/>
                </a:lnTo>
                <a:lnTo>
                  <a:pt x="707001" y="563570"/>
                </a:lnTo>
                <a:lnTo>
                  <a:pt x="692694" y="572380"/>
                </a:lnTo>
                <a:lnTo>
                  <a:pt x="675170" y="575610"/>
                </a:lnTo>
                <a:close/>
              </a:path>
            </a:pathLst>
          </a:custGeom>
          <a:solidFill>
            <a:srgbClr val="3490F4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6" name="object 2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7" name="object 2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7" name="object 4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大型企业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164016" y="2833671"/>
            <a:ext cx="6024245" cy="1616710"/>
            <a:chOff x="3164016" y="2833671"/>
            <a:chExt cx="6024245" cy="1616710"/>
          </a:xfrm>
        </p:grpSpPr>
        <p:sp>
          <p:nvSpPr>
            <p:cNvPr id="3" name="object 3"/>
            <p:cNvSpPr/>
            <p:nvPr/>
          </p:nvSpPr>
          <p:spPr>
            <a:xfrm>
              <a:off x="3164016" y="2833671"/>
              <a:ext cx="1616710" cy="1616710"/>
            </a:xfrm>
            <a:custGeom>
              <a:rect l="l" t="t" r="r" b="b"/>
              <a:pathLst>
                <a:path w="1616710" h="1616710">
                  <a:moveTo>
                    <a:pt x="1616136" y="808068"/>
                  </a:moveTo>
                  <a:lnTo>
                    <a:pt x="2" y="808068"/>
                  </a:lnTo>
                  <a:lnTo>
                    <a:pt x="1374" y="760587"/>
                  </a:lnTo>
                  <a:lnTo>
                    <a:pt x="5438" y="713829"/>
                  </a:lnTo>
                  <a:lnTo>
                    <a:pt x="12120" y="667870"/>
                  </a:lnTo>
                  <a:lnTo>
                    <a:pt x="21344" y="622784"/>
                  </a:lnTo>
                  <a:lnTo>
                    <a:pt x="33033" y="578649"/>
                  </a:lnTo>
                  <a:lnTo>
                    <a:pt x="47112" y="535539"/>
                  </a:lnTo>
                  <a:lnTo>
                    <a:pt x="63504" y="493530"/>
                  </a:lnTo>
                  <a:lnTo>
                    <a:pt x="82135" y="452699"/>
                  </a:lnTo>
                  <a:lnTo>
                    <a:pt x="102929" y="413121"/>
                  </a:lnTo>
                  <a:lnTo>
                    <a:pt x="125809" y="374871"/>
                  </a:lnTo>
                  <a:lnTo>
                    <a:pt x="150700" y="338026"/>
                  </a:lnTo>
                  <a:lnTo>
                    <a:pt x="177526" y="302661"/>
                  </a:lnTo>
                  <a:lnTo>
                    <a:pt x="206212" y="268853"/>
                  </a:lnTo>
                  <a:lnTo>
                    <a:pt x="236681" y="236676"/>
                  </a:lnTo>
                  <a:lnTo>
                    <a:pt x="268857" y="206208"/>
                  </a:lnTo>
                  <a:lnTo>
                    <a:pt x="302666" y="177522"/>
                  </a:lnTo>
                  <a:lnTo>
                    <a:pt x="338031" y="150696"/>
                  </a:lnTo>
                  <a:lnTo>
                    <a:pt x="374876" y="125805"/>
                  </a:lnTo>
                  <a:lnTo>
                    <a:pt x="413125" y="102925"/>
                  </a:lnTo>
                  <a:lnTo>
                    <a:pt x="452704" y="82132"/>
                  </a:lnTo>
                  <a:lnTo>
                    <a:pt x="493535" y="63501"/>
                  </a:lnTo>
                  <a:lnTo>
                    <a:pt x="535544" y="47108"/>
                  </a:lnTo>
                  <a:lnTo>
                    <a:pt x="578654" y="33030"/>
                  </a:lnTo>
                  <a:lnTo>
                    <a:pt x="622790" y="21341"/>
                  </a:lnTo>
                  <a:lnTo>
                    <a:pt x="667877" y="12118"/>
                  </a:lnTo>
                  <a:lnTo>
                    <a:pt x="713838" y="5436"/>
                  </a:lnTo>
                  <a:lnTo>
                    <a:pt x="760606" y="1371"/>
                  </a:lnTo>
                  <a:lnTo>
                    <a:pt x="808069" y="0"/>
                  </a:lnTo>
                  <a:lnTo>
                    <a:pt x="855553" y="1372"/>
                  </a:lnTo>
                  <a:lnTo>
                    <a:pt x="902309" y="5436"/>
                  </a:lnTo>
                  <a:lnTo>
                    <a:pt x="948268" y="12118"/>
                  </a:lnTo>
                  <a:lnTo>
                    <a:pt x="993353" y="21342"/>
                  </a:lnTo>
                  <a:lnTo>
                    <a:pt x="1037488" y="33031"/>
                  </a:lnTo>
                  <a:lnTo>
                    <a:pt x="1080598" y="47109"/>
                  </a:lnTo>
                  <a:lnTo>
                    <a:pt x="1122606" y="63502"/>
                  </a:lnTo>
                  <a:lnTo>
                    <a:pt x="1163437" y="82133"/>
                  </a:lnTo>
                  <a:lnTo>
                    <a:pt x="1203016" y="102927"/>
                  </a:lnTo>
                  <a:lnTo>
                    <a:pt x="1241265" y="125807"/>
                  </a:lnTo>
                  <a:lnTo>
                    <a:pt x="1278110" y="150698"/>
                  </a:lnTo>
                  <a:lnTo>
                    <a:pt x="1313474" y="177524"/>
                  </a:lnTo>
                  <a:lnTo>
                    <a:pt x="1347283" y="206209"/>
                  </a:lnTo>
                  <a:lnTo>
                    <a:pt x="1379459" y="236678"/>
                  </a:lnTo>
                  <a:lnTo>
                    <a:pt x="1409928" y="268855"/>
                  </a:lnTo>
                  <a:lnTo>
                    <a:pt x="1438613" y="302663"/>
                  </a:lnTo>
                  <a:lnTo>
                    <a:pt x="1465439" y="338028"/>
                  </a:lnTo>
                  <a:lnTo>
                    <a:pt x="1490330" y="374873"/>
                  </a:lnTo>
                  <a:lnTo>
                    <a:pt x="1513210" y="413122"/>
                  </a:lnTo>
                  <a:lnTo>
                    <a:pt x="1534004" y="452701"/>
                  </a:lnTo>
                  <a:lnTo>
                    <a:pt x="1552635" y="493532"/>
                  </a:lnTo>
                  <a:lnTo>
                    <a:pt x="1569027" y="535540"/>
                  </a:lnTo>
                  <a:lnTo>
                    <a:pt x="1583106" y="578650"/>
                  </a:lnTo>
                  <a:lnTo>
                    <a:pt x="1594795" y="622786"/>
                  </a:lnTo>
                  <a:lnTo>
                    <a:pt x="1604018" y="667871"/>
                  </a:lnTo>
                  <a:lnTo>
                    <a:pt x="1610700" y="713831"/>
                  </a:lnTo>
                  <a:lnTo>
                    <a:pt x="1614765" y="760588"/>
                  </a:lnTo>
                  <a:lnTo>
                    <a:pt x="1616136" y="808068"/>
                  </a:lnTo>
                  <a:close/>
                </a:path>
                <a:path w="1616710" h="1616710">
                  <a:moveTo>
                    <a:pt x="808068" y="1616135"/>
                  </a:moveTo>
                  <a:lnTo>
                    <a:pt x="760588" y="1614762"/>
                  </a:lnTo>
                  <a:lnTo>
                    <a:pt x="713830" y="1610698"/>
                  </a:lnTo>
                  <a:lnTo>
                    <a:pt x="667871" y="1604016"/>
                  </a:lnTo>
                  <a:lnTo>
                    <a:pt x="622785" y="1594793"/>
                  </a:lnTo>
                  <a:lnTo>
                    <a:pt x="578650" y="1583104"/>
                  </a:lnTo>
                  <a:lnTo>
                    <a:pt x="535540" y="1569025"/>
                  </a:lnTo>
                  <a:lnTo>
                    <a:pt x="493531" y="1552632"/>
                  </a:lnTo>
                  <a:lnTo>
                    <a:pt x="452700" y="1534002"/>
                  </a:lnTo>
                  <a:lnTo>
                    <a:pt x="413122" y="1513208"/>
                  </a:lnTo>
                  <a:lnTo>
                    <a:pt x="374872" y="1490328"/>
                  </a:lnTo>
                  <a:lnTo>
                    <a:pt x="338027" y="1465437"/>
                  </a:lnTo>
                  <a:lnTo>
                    <a:pt x="302663" y="1438611"/>
                  </a:lnTo>
                  <a:lnTo>
                    <a:pt x="268854" y="1409926"/>
                  </a:lnTo>
                  <a:lnTo>
                    <a:pt x="236678" y="1379457"/>
                  </a:lnTo>
                  <a:lnTo>
                    <a:pt x="206209" y="1347280"/>
                  </a:lnTo>
                  <a:lnTo>
                    <a:pt x="177523" y="1313472"/>
                  </a:lnTo>
                  <a:lnTo>
                    <a:pt x="150697" y="1278107"/>
                  </a:lnTo>
                  <a:lnTo>
                    <a:pt x="125806" y="1241262"/>
                  </a:lnTo>
                  <a:lnTo>
                    <a:pt x="102926" y="1203013"/>
                  </a:lnTo>
                  <a:lnTo>
                    <a:pt x="82133" y="1163435"/>
                  </a:lnTo>
                  <a:lnTo>
                    <a:pt x="63502" y="1122603"/>
                  </a:lnTo>
                  <a:lnTo>
                    <a:pt x="47109" y="1080595"/>
                  </a:lnTo>
                  <a:lnTo>
                    <a:pt x="33030" y="1037485"/>
                  </a:lnTo>
                  <a:lnTo>
                    <a:pt x="21341" y="993349"/>
                  </a:lnTo>
                  <a:lnTo>
                    <a:pt x="12118" y="948264"/>
                  </a:lnTo>
                  <a:lnTo>
                    <a:pt x="5436" y="902305"/>
                  </a:lnTo>
                  <a:lnTo>
                    <a:pt x="1371" y="855547"/>
                  </a:lnTo>
                  <a:lnTo>
                    <a:pt x="0" y="808067"/>
                  </a:lnTo>
                  <a:lnTo>
                    <a:pt x="1616136" y="808068"/>
                  </a:lnTo>
                  <a:lnTo>
                    <a:pt x="1614764" y="855547"/>
                  </a:lnTo>
                  <a:lnTo>
                    <a:pt x="1610699" y="902305"/>
                  </a:lnTo>
                  <a:lnTo>
                    <a:pt x="1604017" y="948264"/>
                  </a:lnTo>
                  <a:lnTo>
                    <a:pt x="1594794" y="993349"/>
                  </a:lnTo>
                  <a:lnTo>
                    <a:pt x="1583105" y="1037485"/>
                  </a:lnTo>
                  <a:lnTo>
                    <a:pt x="1569027" y="1080595"/>
                  </a:lnTo>
                  <a:lnTo>
                    <a:pt x="1552634" y="1122603"/>
                  </a:lnTo>
                  <a:lnTo>
                    <a:pt x="1534003" y="1163435"/>
                  </a:lnTo>
                  <a:lnTo>
                    <a:pt x="1513209" y="1203013"/>
                  </a:lnTo>
                  <a:lnTo>
                    <a:pt x="1490329" y="1241263"/>
                  </a:lnTo>
                  <a:lnTo>
                    <a:pt x="1465438" y="1278108"/>
                  </a:lnTo>
                  <a:lnTo>
                    <a:pt x="1438612" y="1313472"/>
                  </a:lnTo>
                  <a:lnTo>
                    <a:pt x="1409927" y="1347281"/>
                  </a:lnTo>
                  <a:lnTo>
                    <a:pt x="1379458" y="1379457"/>
                  </a:lnTo>
                  <a:lnTo>
                    <a:pt x="1347282" y="1409926"/>
                  </a:lnTo>
                  <a:lnTo>
                    <a:pt x="1313473" y="1438611"/>
                  </a:lnTo>
                  <a:lnTo>
                    <a:pt x="1278109" y="1465437"/>
                  </a:lnTo>
                  <a:lnTo>
                    <a:pt x="1241264" y="1490328"/>
                  </a:lnTo>
                  <a:lnTo>
                    <a:pt x="1203014" y="1513209"/>
                  </a:lnTo>
                  <a:lnTo>
                    <a:pt x="1163436" y="1534002"/>
                  </a:lnTo>
                  <a:lnTo>
                    <a:pt x="1122604" y="1552633"/>
                  </a:lnTo>
                  <a:lnTo>
                    <a:pt x="1080596" y="1569026"/>
                  </a:lnTo>
                  <a:lnTo>
                    <a:pt x="1037486" y="1583104"/>
                  </a:lnTo>
                  <a:lnTo>
                    <a:pt x="993351" y="1594793"/>
                  </a:lnTo>
                  <a:lnTo>
                    <a:pt x="948265" y="1604017"/>
                  </a:lnTo>
                  <a:lnTo>
                    <a:pt x="902306" y="1610698"/>
                  </a:lnTo>
                  <a:lnTo>
                    <a:pt x="855548" y="1614763"/>
                  </a:lnTo>
                  <a:lnTo>
                    <a:pt x="808068" y="1616135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633265" y="2833671"/>
              <a:ext cx="1616710" cy="1616710"/>
            </a:xfrm>
            <a:custGeom>
              <a:rect l="l" t="t" r="r" b="b"/>
              <a:pathLst>
                <a:path w="1616710" h="1616710">
                  <a:moveTo>
                    <a:pt x="1616136" y="808068"/>
                  </a:moveTo>
                  <a:lnTo>
                    <a:pt x="2" y="808068"/>
                  </a:lnTo>
                  <a:lnTo>
                    <a:pt x="1374" y="760587"/>
                  </a:lnTo>
                  <a:lnTo>
                    <a:pt x="5438" y="713829"/>
                  </a:lnTo>
                  <a:lnTo>
                    <a:pt x="12120" y="667870"/>
                  </a:lnTo>
                  <a:lnTo>
                    <a:pt x="21344" y="622784"/>
                  </a:lnTo>
                  <a:lnTo>
                    <a:pt x="33033" y="578649"/>
                  </a:lnTo>
                  <a:lnTo>
                    <a:pt x="47111" y="535539"/>
                  </a:lnTo>
                  <a:lnTo>
                    <a:pt x="63504" y="493530"/>
                  </a:lnTo>
                  <a:lnTo>
                    <a:pt x="82135" y="452699"/>
                  </a:lnTo>
                  <a:lnTo>
                    <a:pt x="102929" y="413121"/>
                  </a:lnTo>
                  <a:lnTo>
                    <a:pt x="125809" y="374871"/>
                  </a:lnTo>
                  <a:lnTo>
                    <a:pt x="150700" y="338026"/>
                  </a:lnTo>
                  <a:lnTo>
                    <a:pt x="177526" y="302661"/>
                  </a:lnTo>
                  <a:lnTo>
                    <a:pt x="206212" y="268853"/>
                  </a:lnTo>
                  <a:lnTo>
                    <a:pt x="236681" y="236676"/>
                  </a:lnTo>
                  <a:lnTo>
                    <a:pt x="268857" y="206208"/>
                  </a:lnTo>
                  <a:lnTo>
                    <a:pt x="302666" y="177522"/>
                  </a:lnTo>
                  <a:lnTo>
                    <a:pt x="338031" y="150696"/>
                  </a:lnTo>
                  <a:lnTo>
                    <a:pt x="374876" y="125805"/>
                  </a:lnTo>
                  <a:lnTo>
                    <a:pt x="413125" y="102925"/>
                  </a:lnTo>
                  <a:lnTo>
                    <a:pt x="452704" y="82132"/>
                  </a:lnTo>
                  <a:lnTo>
                    <a:pt x="493535" y="63501"/>
                  </a:lnTo>
                  <a:lnTo>
                    <a:pt x="535544" y="47108"/>
                  </a:lnTo>
                  <a:lnTo>
                    <a:pt x="578654" y="33030"/>
                  </a:lnTo>
                  <a:lnTo>
                    <a:pt x="622790" y="21341"/>
                  </a:lnTo>
                  <a:lnTo>
                    <a:pt x="667877" y="12118"/>
                  </a:lnTo>
                  <a:lnTo>
                    <a:pt x="713838" y="5436"/>
                  </a:lnTo>
                  <a:lnTo>
                    <a:pt x="760606" y="1371"/>
                  </a:lnTo>
                  <a:lnTo>
                    <a:pt x="808069" y="0"/>
                  </a:lnTo>
                  <a:lnTo>
                    <a:pt x="855553" y="1372"/>
                  </a:lnTo>
                  <a:lnTo>
                    <a:pt x="902309" y="5436"/>
                  </a:lnTo>
                  <a:lnTo>
                    <a:pt x="948268" y="12118"/>
                  </a:lnTo>
                  <a:lnTo>
                    <a:pt x="993353" y="21342"/>
                  </a:lnTo>
                  <a:lnTo>
                    <a:pt x="1037488" y="33031"/>
                  </a:lnTo>
                  <a:lnTo>
                    <a:pt x="1080598" y="47109"/>
                  </a:lnTo>
                  <a:lnTo>
                    <a:pt x="1122606" y="63502"/>
                  </a:lnTo>
                  <a:lnTo>
                    <a:pt x="1163437" y="82133"/>
                  </a:lnTo>
                  <a:lnTo>
                    <a:pt x="1203016" y="102927"/>
                  </a:lnTo>
                  <a:lnTo>
                    <a:pt x="1241265" y="125807"/>
                  </a:lnTo>
                  <a:lnTo>
                    <a:pt x="1278110" y="150698"/>
                  </a:lnTo>
                  <a:lnTo>
                    <a:pt x="1313474" y="177524"/>
                  </a:lnTo>
                  <a:lnTo>
                    <a:pt x="1347283" y="206209"/>
                  </a:lnTo>
                  <a:lnTo>
                    <a:pt x="1379459" y="236678"/>
                  </a:lnTo>
                  <a:lnTo>
                    <a:pt x="1409928" y="268855"/>
                  </a:lnTo>
                  <a:lnTo>
                    <a:pt x="1438613" y="302663"/>
                  </a:lnTo>
                  <a:lnTo>
                    <a:pt x="1465439" y="338028"/>
                  </a:lnTo>
                  <a:lnTo>
                    <a:pt x="1490330" y="374873"/>
                  </a:lnTo>
                  <a:lnTo>
                    <a:pt x="1513210" y="413122"/>
                  </a:lnTo>
                  <a:lnTo>
                    <a:pt x="1534004" y="452701"/>
                  </a:lnTo>
                  <a:lnTo>
                    <a:pt x="1552635" y="493532"/>
                  </a:lnTo>
                  <a:lnTo>
                    <a:pt x="1569027" y="535540"/>
                  </a:lnTo>
                  <a:lnTo>
                    <a:pt x="1583106" y="578650"/>
                  </a:lnTo>
                  <a:lnTo>
                    <a:pt x="1594795" y="622786"/>
                  </a:lnTo>
                  <a:lnTo>
                    <a:pt x="1604018" y="667871"/>
                  </a:lnTo>
                  <a:lnTo>
                    <a:pt x="1610700" y="713831"/>
                  </a:lnTo>
                  <a:lnTo>
                    <a:pt x="1614765" y="760588"/>
                  </a:lnTo>
                  <a:lnTo>
                    <a:pt x="1616136" y="808068"/>
                  </a:lnTo>
                  <a:close/>
                </a:path>
                <a:path w="1616710" h="1616710">
                  <a:moveTo>
                    <a:pt x="808068" y="1616135"/>
                  </a:moveTo>
                  <a:lnTo>
                    <a:pt x="760588" y="1614762"/>
                  </a:lnTo>
                  <a:lnTo>
                    <a:pt x="713830" y="1610698"/>
                  </a:lnTo>
                  <a:lnTo>
                    <a:pt x="667871" y="1604016"/>
                  </a:lnTo>
                  <a:lnTo>
                    <a:pt x="622785" y="1594793"/>
                  </a:lnTo>
                  <a:lnTo>
                    <a:pt x="578650" y="1583104"/>
                  </a:lnTo>
                  <a:lnTo>
                    <a:pt x="535540" y="1569025"/>
                  </a:lnTo>
                  <a:lnTo>
                    <a:pt x="493531" y="1552632"/>
                  </a:lnTo>
                  <a:lnTo>
                    <a:pt x="452700" y="1534002"/>
                  </a:lnTo>
                  <a:lnTo>
                    <a:pt x="413122" y="1513208"/>
                  </a:lnTo>
                  <a:lnTo>
                    <a:pt x="374872" y="1490328"/>
                  </a:lnTo>
                  <a:lnTo>
                    <a:pt x="338027" y="1465437"/>
                  </a:lnTo>
                  <a:lnTo>
                    <a:pt x="302663" y="1438611"/>
                  </a:lnTo>
                  <a:lnTo>
                    <a:pt x="268854" y="1409926"/>
                  </a:lnTo>
                  <a:lnTo>
                    <a:pt x="236678" y="1379457"/>
                  </a:lnTo>
                  <a:lnTo>
                    <a:pt x="206209" y="1347280"/>
                  </a:lnTo>
                  <a:lnTo>
                    <a:pt x="177523" y="1313472"/>
                  </a:lnTo>
                  <a:lnTo>
                    <a:pt x="150697" y="1278107"/>
                  </a:lnTo>
                  <a:lnTo>
                    <a:pt x="125806" y="1241262"/>
                  </a:lnTo>
                  <a:lnTo>
                    <a:pt x="102926" y="1203013"/>
                  </a:lnTo>
                  <a:lnTo>
                    <a:pt x="82133" y="1163435"/>
                  </a:lnTo>
                  <a:lnTo>
                    <a:pt x="63502" y="1122603"/>
                  </a:lnTo>
                  <a:lnTo>
                    <a:pt x="47109" y="1080595"/>
                  </a:lnTo>
                  <a:lnTo>
                    <a:pt x="33030" y="1037485"/>
                  </a:lnTo>
                  <a:lnTo>
                    <a:pt x="21341" y="993349"/>
                  </a:lnTo>
                  <a:lnTo>
                    <a:pt x="12118" y="948264"/>
                  </a:lnTo>
                  <a:lnTo>
                    <a:pt x="5436" y="902305"/>
                  </a:lnTo>
                  <a:lnTo>
                    <a:pt x="1371" y="855547"/>
                  </a:lnTo>
                  <a:lnTo>
                    <a:pt x="0" y="808067"/>
                  </a:lnTo>
                  <a:lnTo>
                    <a:pt x="1616136" y="808068"/>
                  </a:lnTo>
                  <a:lnTo>
                    <a:pt x="1614764" y="855547"/>
                  </a:lnTo>
                  <a:lnTo>
                    <a:pt x="1610699" y="902305"/>
                  </a:lnTo>
                  <a:lnTo>
                    <a:pt x="1604017" y="948264"/>
                  </a:lnTo>
                  <a:lnTo>
                    <a:pt x="1594794" y="993349"/>
                  </a:lnTo>
                  <a:lnTo>
                    <a:pt x="1583105" y="1037485"/>
                  </a:lnTo>
                  <a:lnTo>
                    <a:pt x="1569027" y="1080595"/>
                  </a:lnTo>
                  <a:lnTo>
                    <a:pt x="1552634" y="1122603"/>
                  </a:lnTo>
                  <a:lnTo>
                    <a:pt x="1534003" y="1163435"/>
                  </a:lnTo>
                  <a:lnTo>
                    <a:pt x="1513209" y="1203013"/>
                  </a:lnTo>
                  <a:lnTo>
                    <a:pt x="1490329" y="1241263"/>
                  </a:lnTo>
                  <a:lnTo>
                    <a:pt x="1465438" y="1278108"/>
                  </a:lnTo>
                  <a:lnTo>
                    <a:pt x="1438612" y="1313472"/>
                  </a:lnTo>
                  <a:lnTo>
                    <a:pt x="1409927" y="1347281"/>
                  </a:lnTo>
                  <a:lnTo>
                    <a:pt x="1379458" y="1379457"/>
                  </a:lnTo>
                  <a:lnTo>
                    <a:pt x="1347282" y="1409926"/>
                  </a:lnTo>
                  <a:lnTo>
                    <a:pt x="1313473" y="1438611"/>
                  </a:lnTo>
                  <a:lnTo>
                    <a:pt x="1278109" y="1465437"/>
                  </a:lnTo>
                  <a:lnTo>
                    <a:pt x="1241264" y="1490328"/>
                  </a:lnTo>
                  <a:lnTo>
                    <a:pt x="1203014" y="1513209"/>
                  </a:lnTo>
                  <a:lnTo>
                    <a:pt x="1163436" y="1534002"/>
                  </a:lnTo>
                  <a:lnTo>
                    <a:pt x="1122604" y="1552633"/>
                  </a:lnTo>
                  <a:lnTo>
                    <a:pt x="1080596" y="1569026"/>
                  </a:lnTo>
                  <a:lnTo>
                    <a:pt x="1037486" y="1583104"/>
                  </a:lnTo>
                  <a:lnTo>
                    <a:pt x="993351" y="1594793"/>
                  </a:lnTo>
                  <a:lnTo>
                    <a:pt x="948265" y="1604017"/>
                  </a:lnTo>
                  <a:lnTo>
                    <a:pt x="902306" y="1610698"/>
                  </a:lnTo>
                  <a:lnTo>
                    <a:pt x="855548" y="1614763"/>
                  </a:lnTo>
                  <a:lnTo>
                    <a:pt x="808068" y="1616135"/>
                  </a:lnTo>
                  <a:close/>
                </a:path>
              </a:pathLst>
            </a:custGeom>
            <a:solidFill>
              <a:srgbClr val="4CC8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102510" y="2833671"/>
              <a:ext cx="1616710" cy="1616710"/>
            </a:xfrm>
            <a:custGeom>
              <a:rect l="l" t="t" r="r" b="b"/>
              <a:pathLst>
                <a:path w="1616709" h="1616710">
                  <a:moveTo>
                    <a:pt x="1616136" y="808068"/>
                  </a:moveTo>
                  <a:lnTo>
                    <a:pt x="3" y="808068"/>
                  </a:lnTo>
                  <a:lnTo>
                    <a:pt x="1374" y="760587"/>
                  </a:lnTo>
                  <a:lnTo>
                    <a:pt x="5439" y="713829"/>
                  </a:lnTo>
                  <a:lnTo>
                    <a:pt x="12121" y="667870"/>
                  </a:lnTo>
                  <a:lnTo>
                    <a:pt x="21344" y="622784"/>
                  </a:lnTo>
                  <a:lnTo>
                    <a:pt x="33033" y="578649"/>
                  </a:lnTo>
                  <a:lnTo>
                    <a:pt x="47112" y="535539"/>
                  </a:lnTo>
                  <a:lnTo>
                    <a:pt x="63505" y="493530"/>
                  </a:lnTo>
                  <a:lnTo>
                    <a:pt x="82136" y="452699"/>
                  </a:lnTo>
                  <a:lnTo>
                    <a:pt x="102930" y="413121"/>
                  </a:lnTo>
                  <a:lnTo>
                    <a:pt x="125810" y="374871"/>
                  </a:lnTo>
                  <a:lnTo>
                    <a:pt x="150701" y="338026"/>
                  </a:lnTo>
                  <a:lnTo>
                    <a:pt x="177527" y="302661"/>
                  </a:lnTo>
                  <a:lnTo>
                    <a:pt x="206212" y="268853"/>
                  </a:lnTo>
                  <a:lnTo>
                    <a:pt x="236681" y="236676"/>
                  </a:lnTo>
                  <a:lnTo>
                    <a:pt x="268858" y="206208"/>
                  </a:lnTo>
                  <a:lnTo>
                    <a:pt x="302667" y="177522"/>
                  </a:lnTo>
                  <a:lnTo>
                    <a:pt x="338031" y="150696"/>
                  </a:lnTo>
                  <a:lnTo>
                    <a:pt x="374876" y="125805"/>
                  </a:lnTo>
                  <a:lnTo>
                    <a:pt x="413126" y="102925"/>
                  </a:lnTo>
                  <a:lnTo>
                    <a:pt x="452705" y="82132"/>
                  </a:lnTo>
                  <a:lnTo>
                    <a:pt x="493536" y="63501"/>
                  </a:lnTo>
                  <a:lnTo>
                    <a:pt x="535545" y="47108"/>
                  </a:lnTo>
                  <a:lnTo>
                    <a:pt x="578655" y="33030"/>
                  </a:lnTo>
                  <a:lnTo>
                    <a:pt x="622791" y="21341"/>
                  </a:lnTo>
                  <a:lnTo>
                    <a:pt x="667877" y="12118"/>
                  </a:lnTo>
                  <a:lnTo>
                    <a:pt x="713839" y="5436"/>
                  </a:lnTo>
                  <a:lnTo>
                    <a:pt x="760607" y="1371"/>
                  </a:lnTo>
                  <a:lnTo>
                    <a:pt x="808070" y="0"/>
                  </a:lnTo>
                  <a:lnTo>
                    <a:pt x="855553" y="1372"/>
                  </a:lnTo>
                  <a:lnTo>
                    <a:pt x="902309" y="5436"/>
                  </a:lnTo>
                  <a:lnTo>
                    <a:pt x="948268" y="12118"/>
                  </a:lnTo>
                  <a:lnTo>
                    <a:pt x="993353" y="21342"/>
                  </a:lnTo>
                  <a:lnTo>
                    <a:pt x="1037488" y="33031"/>
                  </a:lnTo>
                  <a:lnTo>
                    <a:pt x="1080598" y="47109"/>
                  </a:lnTo>
                  <a:lnTo>
                    <a:pt x="1122607" y="63502"/>
                  </a:lnTo>
                  <a:lnTo>
                    <a:pt x="1163438" y="82133"/>
                  </a:lnTo>
                  <a:lnTo>
                    <a:pt x="1203016" y="102927"/>
                  </a:lnTo>
                  <a:lnTo>
                    <a:pt x="1241265" y="125807"/>
                  </a:lnTo>
                  <a:lnTo>
                    <a:pt x="1278110" y="150698"/>
                  </a:lnTo>
                  <a:lnTo>
                    <a:pt x="1313475" y="177524"/>
                  </a:lnTo>
                  <a:lnTo>
                    <a:pt x="1347283" y="206209"/>
                  </a:lnTo>
                  <a:lnTo>
                    <a:pt x="1379460" y="236678"/>
                  </a:lnTo>
                  <a:lnTo>
                    <a:pt x="1409929" y="268855"/>
                  </a:lnTo>
                  <a:lnTo>
                    <a:pt x="1438614" y="302663"/>
                  </a:lnTo>
                  <a:lnTo>
                    <a:pt x="1465440" y="338028"/>
                  </a:lnTo>
                  <a:lnTo>
                    <a:pt x="1490331" y="374873"/>
                  </a:lnTo>
                  <a:lnTo>
                    <a:pt x="1513211" y="413122"/>
                  </a:lnTo>
                  <a:lnTo>
                    <a:pt x="1534004" y="452701"/>
                  </a:lnTo>
                  <a:lnTo>
                    <a:pt x="1552635" y="493532"/>
                  </a:lnTo>
                  <a:lnTo>
                    <a:pt x="1569028" y="535540"/>
                  </a:lnTo>
                  <a:lnTo>
                    <a:pt x="1583106" y="578650"/>
                  </a:lnTo>
                  <a:lnTo>
                    <a:pt x="1594795" y="622786"/>
                  </a:lnTo>
                  <a:lnTo>
                    <a:pt x="1604019" y="667871"/>
                  </a:lnTo>
                  <a:lnTo>
                    <a:pt x="1610700" y="713831"/>
                  </a:lnTo>
                  <a:lnTo>
                    <a:pt x="1614765" y="760588"/>
                  </a:lnTo>
                  <a:lnTo>
                    <a:pt x="1616136" y="808068"/>
                  </a:lnTo>
                  <a:close/>
                </a:path>
                <a:path w="1616709" h="1616710">
                  <a:moveTo>
                    <a:pt x="808068" y="1616134"/>
                  </a:moveTo>
                  <a:lnTo>
                    <a:pt x="760588" y="1614762"/>
                  </a:lnTo>
                  <a:lnTo>
                    <a:pt x="713830" y="1610698"/>
                  </a:lnTo>
                  <a:lnTo>
                    <a:pt x="667871" y="1604016"/>
                  </a:lnTo>
                  <a:lnTo>
                    <a:pt x="622785" y="1594793"/>
                  </a:lnTo>
                  <a:lnTo>
                    <a:pt x="578650" y="1583104"/>
                  </a:lnTo>
                  <a:lnTo>
                    <a:pt x="535540" y="1569025"/>
                  </a:lnTo>
                  <a:lnTo>
                    <a:pt x="493531" y="1552632"/>
                  </a:lnTo>
                  <a:lnTo>
                    <a:pt x="452700" y="1534002"/>
                  </a:lnTo>
                  <a:lnTo>
                    <a:pt x="413122" y="1513208"/>
                  </a:lnTo>
                  <a:lnTo>
                    <a:pt x="374872" y="1490328"/>
                  </a:lnTo>
                  <a:lnTo>
                    <a:pt x="338027" y="1465437"/>
                  </a:lnTo>
                  <a:lnTo>
                    <a:pt x="302663" y="1438611"/>
                  </a:lnTo>
                  <a:lnTo>
                    <a:pt x="268854" y="1409926"/>
                  </a:lnTo>
                  <a:lnTo>
                    <a:pt x="236677" y="1379457"/>
                  </a:lnTo>
                  <a:lnTo>
                    <a:pt x="206209" y="1347280"/>
                  </a:lnTo>
                  <a:lnTo>
                    <a:pt x="177523" y="1313472"/>
                  </a:lnTo>
                  <a:lnTo>
                    <a:pt x="150697" y="1278107"/>
                  </a:lnTo>
                  <a:lnTo>
                    <a:pt x="125806" y="1241262"/>
                  </a:lnTo>
                  <a:lnTo>
                    <a:pt x="102926" y="1203013"/>
                  </a:lnTo>
                  <a:lnTo>
                    <a:pt x="82133" y="1163435"/>
                  </a:lnTo>
                  <a:lnTo>
                    <a:pt x="63502" y="1122603"/>
                  </a:lnTo>
                  <a:lnTo>
                    <a:pt x="47109" y="1080595"/>
                  </a:lnTo>
                  <a:lnTo>
                    <a:pt x="33030" y="1037485"/>
                  </a:lnTo>
                  <a:lnTo>
                    <a:pt x="21341" y="993349"/>
                  </a:lnTo>
                  <a:lnTo>
                    <a:pt x="12118" y="948264"/>
                  </a:lnTo>
                  <a:lnTo>
                    <a:pt x="5436" y="902305"/>
                  </a:lnTo>
                  <a:lnTo>
                    <a:pt x="1371" y="855547"/>
                  </a:lnTo>
                  <a:lnTo>
                    <a:pt x="0" y="808067"/>
                  </a:lnTo>
                  <a:lnTo>
                    <a:pt x="1616136" y="808068"/>
                  </a:lnTo>
                  <a:lnTo>
                    <a:pt x="1614764" y="855547"/>
                  </a:lnTo>
                  <a:lnTo>
                    <a:pt x="1610700" y="902305"/>
                  </a:lnTo>
                  <a:lnTo>
                    <a:pt x="1604018" y="948264"/>
                  </a:lnTo>
                  <a:lnTo>
                    <a:pt x="1594794" y="993349"/>
                  </a:lnTo>
                  <a:lnTo>
                    <a:pt x="1583106" y="1037485"/>
                  </a:lnTo>
                  <a:lnTo>
                    <a:pt x="1569027" y="1080595"/>
                  </a:lnTo>
                  <a:lnTo>
                    <a:pt x="1552634" y="1122603"/>
                  </a:lnTo>
                  <a:lnTo>
                    <a:pt x="1534003" y="1163435"/>
                  </a:lnTo>
                  <a:lnTo>
                    <a:pt x="1513210" y="1203013"/>
                  </a:lnTo>
                  <a:lnTo>
                    <a:pt x="1490330" y="1241263"/>
                  </a:lnTo>
                  <a:lnTo>
                    <a:pt x="1465439" y="1278108"/>
                  </a:lnTo>
                  <a:lnTo>
                    <a:pt x="1438613" y="1313472"/>
                  </a:lnTo>
                  <a:lnTo>
                    <a:pt x="1409927" y="1347281"/>
                  </a:lnTo>
                  <a:lnTo>
                    <a:pt x="1379459" y="1379457"/>
                  </a:lnTo>
                  <a:lnTo>
                    <a:pt x="1347282" y="1409926"/>
                  </a:lnTo>
                  <a:lnTo>
                    <a:pt x="1313474" y="1438611"/>
                  </a:lnTo>
                  <a:lnTo>
                    <a:pt x="1278109" y="1465437"/>
                  </a:lnTo>
                  <a:lnTo>
                    <a:pt x="1241264" y="1490328"/>
                  </a:lnTo>
                  <a:lnTo>
                    <a:pt x="1203014" y="1513209"/>
                  </a:lnTo>
                  <a:lnTo>
                    <a:pt x="1163436" y="1534002"/>
                  </a:lnTo>
                  <a:lnTo>
                    <a:pt x="1122605" y="1552633"/>
                  </a:lnTo>
                  <a:lnTo>
                    <a:pt x="1080596" y="1569026"/>
                  </a:lnTo>
                  <a:lnTo>
                    <a:pt x="1037486" y="1583104"/>
                  </a:lnTo>
                  <a:lnTo>
                    <a:pt x="993351" y="1594793"/>
                  </a:lnTo>
                  <a:lnTo>
                    <a:pt x="948266" y="1604017"/>
                  </a:lnTo>
                  <a:lnTo>
                    <a:pt x="902306" y="1610698"/>
                  </a:lnTo>
                  <a:lnTo>
                    <a:pt x="855549" y="1614763"/>
                  </a:lnTo>
                  <a:lnTo>
                    <a:pt x="808068" y="1616134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571762" y="2833671"/>
              <a:ext cx="1616710" cy="1616710"/>
            </a:xfrm>
            <a:custGeom>
              <a:rect l="l" t="t" r="r" b="b"/>
              <a:pathLst>
                <a:path w="1616709" h="1616710">
                  <a:moveTo>
                    <a:pt x="1616136" y="808068"/>
                  </a:moveTo>
                  <a:lnTo>
                    <a:pt x="0" y="808068"/>
                  </a:lnTo>
                  <a:lnTo>
                    <a:pt x="1372" y="760587"/>
                  </a:lnTo>
                  <a:lnTo>
                    <a:pt x="5437" y="713829"/>
                  </a:lnTo>
                  <a:lnTo>
                    <a:pt x="12119" y="667870"/>
                  </a:lnTo>
                  <a:lnTo>
                    <a:pt x="21342" y="622784"/>
                  </a:lnTo>
                  <a:lnTo>
                    <a:pt x="33031" y="578649"/>
                  </a:lnTo>
                  <a:lnTo>
                    <a:pt x="47110" y="535539"/>
                  </a:lnTo>
                  <a:lnTo>
                    <a:pt x="63503" y="493530"/>
                  </a:lnTo>
                  <a:lnTo>
                    <a:pt x="82134" y="452699"/>
                  </a:lnTo>
                  <a:lnTo>
                    <a:pt x="102928" y="413121"/>
                  </a:lnTo>
                  <a:lnTo>
                    <a:pt x="125808" y="374871"/>
                  </a:lnTo>
                  <a:lnTo>
                    <a:pt x="150699" y="338026"/>
                  </a:lnTo>
                  <a:lnTo>
                    <a:pt x="177525" y="302661"/>
                  </a:lnTo>
                  <a:lnTo>
                    <a:pt x="206210" y="268853"/>
                  </a:lnTo>
                  <a:lnTo>
                    <a:pt x="236679" y="236676"/>
                  </a:lnTo>
                  <a:lnTo>
                    <a:pt x="268856" y="206208"/>
                  </a:lnTo>
                  <a:lnTo>
                    <a:pt x="302665" y="177522"/>
                  </a:lnTo>
                  <a:lnTo>
                    <a:pt x="338029" y="150696"/>
                  </a:lnTo>
                  <a:lnTo>
                    <a:pt x="374875" y="125805"/>
                  </a:lnTo>
                  <a:lnTo>
                    <a:pt x="413124" y="102925"/>
                  </a:lnTo>
                  <a:lnTo>
                    <a:pt x="452703" y="82132"/>
                  </a:lnTo>
                  <a:lnTo>
                    <a:pt x="493534" y="63501"/>
                  </a:lnTo>
                  <a:lnTo>
                    <a:pt x="535543" y="47108"/>
                  </a:lnTo>
                  <a:lnTo>
                    <a:pt x="578653" y="33030"/>
                  </a:lnTo>
                  <a:lnTo>
                    <a:pt x="622789" y="21341"/>
                  </a:lnTo>
                  <a:lnTo>
                    <a:pt x="667876" y="12118"/>
                  </a:lnTo>
                  <a:lnTo>
                    <a:pt x="713837" y="5436"/>
                  </a:lnTo>
                  <a:lnTo>
                    <a:pt x="760605" y="1371"/>
                  </a:lnTo>
                  <a:lnTo>
                    <a:pt x="808068" y="0"/>
                  </a:lnTo>
                  <a:lnTo>
                    <a:pt x="855552" y="1372"/>
                  </a:lnTo>
                  <a:lnTo>
                    <a:pt x="902308" y="5436"/>
                  </a:lnTo>
                  <a:lnTo>
                    <a:pt x="948267" y="12118"/>
                  </a:lnTo>
                  <a:lnTo>
                    <a:pt x="993352" y="21342"/>
                  </a:lnTo>
                  <a:lnTo>
                    <a:pt x="1037487" y="33031"/>
                  </a:lnTo>
                  <a:lnTo>
                    <a:pt x="1080597" y="47109"/>
                  </a:lnTo>
                  <a:lnTo>
                    <a:pt x="1122605" y="63502"/>
                  </a:lnTo>
                  <a:lnTo>
                    <a:pt x="1163437" y="82133"/>
                  </a:lnTo>
                  <a:lnTo>
                    <a:pt x="1203015" y="102927"/>
                  </a:lnTo>
                  <a:lnTo>
                    <a:pt x="1241264" y="125807"/>
                  </a:lnTo>
                  <a:lnTo>
                    <a:pt x="1278109" y="150698"/>
                  </a:lnTo>
                  <a:lnTo>
                    <a:pt x="1313474" y="177524"/>
                  </a:lnTo>
                  <a:lnTo>
                    <a:pt x="1347282" y="206209"/>
                  </a:lnTo>
                  <a:lnTo>
                    <a:pt x="1379459" y="236678"/>
                  </a:lnTo>
                  <a:lnTo>
                    <a:pt x="1409927" y="268855"/>
                  </a:lnTo>
                  <a:lnTo>
                    <a:pt x="1438613" y="302663"/>
                  </a:lnTo>
                  <a:lnTo>
                    <a:pt x="1465439" y="338028"/>
                  </a:lnTo>
                  <a:lnTo>
                    <a:pt x="1490330" y="374873"/>
                  </a:lnTo>
                  <a:lnTo>
                    <a:pt x="1513210" y="413122"/>
                  </a:lnTo>
                  <a:lnTo>
                    <a:pt x="1534003" y="452701"/>
                  </a:lnTo>
                  <a:lnTo>
                    <a:pt x="1552634" y="493532"/>
                  </a:lnTo>
                  <a:lnTo>
                    <a:pt x="1569027" y="535540"/>
                  </a:lnTo>
                  <a:lnTo>
                    <a:pt x="1583105" y="578650"/>
                  </a:lnTo>
                  <a:lnTo>
                    <a:pt x="1594794" y="622786"/>
                  </a:lnTo>
                  <a:lnTo>
                    <a:pt x="1604017" y="667871"/>
                  </a:lnTo>
                  <a:lnTo>
                    <a:pt x="1610699" y="713831"/>
                  </a:lnTo>
                  <a:lnTo>
                    <a:pt x="1614764" y="760588"/>
                  </a:lnTo>
                  <a:lnTo>
                    <a:pt x="1616136" y="808068"/>
                  </a:lnTo>
                  <a:close/>
                </a:path>
                <a:path w="1616709" h="1616710">
                  <a:moveTo>
                    <a:pt x="808068" y="1616135"/>
                  </a:moveTo>
                  <a:lnTo>
                    <a:pt x="760588" y="1614762"/>
                  </a:lnTo>
                  <a:lnTo>
                    <a:pt x="713830" y="1610698"/>
                  </a:lnTo>
                  <a:lnTo>
                    <a:pt x="667871" y="1604016"/>
                  </a:lnTo>
                  <a:lnTo>
                    <a:pt x="622785" y="1594793"/>
                  </a:lnTo>
                  <a:lnTo>
                    <a:pt x="578650" y="1583104"/>
                  </a:lnTo>
                  <a:lnTo>
                    <a:pt x="535540" y="1569025"/>
                  </a:lnTo>
                  <a:lnTo>
                    <a:pt x="493532" y="1552632"/>
                  </a:lnTo>
                  <a:lnTo>
                    <a:pt x="452700" y="1534002"/>
                  </a:lnTo>
                  <a:lnTo>
                    <a:pt x="413122" y="1513208"/>
                  </a:lnTo>
                  <a:lnTo>
                    <a:pt x="374872" y="1490328"/>
                  </a:lnTo>
                  <a:lnTo>
                    <a:pt x="338027" y="1465437"/>
                  </a:lnTo>
                  <a:lnTo>
                    <a:pt x="302663" y="1438611"/>
                  </a:lnTo>
                  <a:lnTo>
                    <a:pt x="268854" y="1409926"/>
                  </a:lnTo>
                  <a:lnTo>
                    <a:pt x="236678" y="1379457"/>
                  </a:lnTo>
                  <a:lnTo>
                    <a:pt x="206209" y="1347280"/>
                  </a:lnTo>
                  <a:lnTo>
                    <a:pt x="177523" y="1313472"/>
                  </a:lnTo>
                  <a:lnTo>
                    <a:pt x="150697" y="1278107"/>
                  </a:lnTo>
                  <a:lnTo>
                    <a:pt x="125806" y="1241262"/>
                  </a:lnTo>
                  <a:lnTo>
                    <a:pt x="102926" y="1203013"/>
                  </a:lnTo>
                  <a:lnTo>
                    <a:pt x="82133" y="1163435"/>
                  </a:lnTo>
                  <a:lnTo>
                    <a:pt x="63502" y="1122603"/>
                  </a:lnTo>
                  <a:lnTo>
                    <a:pt x="47109" y="1080595"/>
                  </a:lnTo>
                  <a:lnTo>
                    <a:pt x="33030" y="1037485"/>
                  </a:lnTo>
                  <a:lnTo>
                    <a:pt x="21341" y="993349"/>
                  </a:lnTo>
                  <a:lnTo>
                    <a:pt x="12118" y="948264"/>
                  </a:lnTo>
                  <a:lnTo>
                    <a:pt x="5436" y="902305"/>
                  </a:lnTo>
                  <a:lnTo>
                    <a:pt x="1371" y="855547"/>
                  </a:lnTo>
                  <a:lnTo>
                    <a:pt x="0" y="808067"/>
                  </a:lnTo>
                  <a:lnTo>
                    <a:pt x="1616136" y="808068"/>
                  </a:lnTo>
                  <a:lnTo>
                    <a:pt x="1614764" y="855547"/>
                  </a:lnTo>
                  <a:lnTo>
                    <a:pt x="1610699" y="902305"/>
                  </a:lnTo>
                  <a:lnTo>
                    <a:pt x="1604017" y="948264"/>
                  </a:lnTo>
                  <a:lnTo>
                    <a:pt x="1594794" y="993349"/>
                  </a:lnTo>
                  <a:lnTo>
                    <a:pt x="1583105" y="1037485"/>
                  </a:lnTo>
                  <a:lnTo>
                    <a:pt x="1569027" y="1080595"/>
                  </a:lnTo>
                  <a:lnTo>
                    <a:pt x="1552634" y="1122603"/>
                  </a:lnTo>
                  <a:lnTo>
                    <a:pt x="1534003" y="1163435"/>
                  </a:lnTo>
                  <a:lnTo>
                    <a:pt x="1513209" y="1203013"/>
                  </a:lnTo>
                  <a:lnTo>
                    <a:pt x="1490329" y="1241263"/>
                  </a:lnTo>
                  <a:lnTo>
                    <a:pt x="1465438" y="1278108"/>
                  </a:lnTo>
                  <a:lnTo>
                    <a:pt x="1438612" y="1313472"/>
                  </a:lnTo>
                  <a:lnTo>
                    <a:pt x="1409927" y="1347281"/>
                  </a:lnTo>
                  <a:lnTo>
                    <a:pt x="1379458" y="1379457"/>
                  </a:lnTo>
                  <a:lnTo>
                    <a:pt x="1347282" y="1409926"/>
                  </a:lnTo>
                  <a:lnTo>
                    <a:pt x="1313473" y="1438611"/>
                  </a:lnTo>
                  <a:lnTo>
                    <a:pt x="1278109" y="1465437"/>
                  </a:lnTo>
                  <a:lnTo>
                    <a:pt x="1241264" y="1490328"/>
                  </a:lnTo>
                  <a:lnTo>
                    <a:pt x="1203014" y="1513209"/>
                  </a:lnTo>
                  <a:lnTo>
                    <a:pt x="1163436" y="1534002"/>
                  </a:lnTo>
                  <a:lnTo>
                    <a:pt x="1122604" y="1552633"/>
                  </a:lnTo>
                  <a:lnTo>
                    <a:pt x="1080596" y="1569026"/>
                  </a:lnTo>
                  <a:lnTo>
                    <a:pt x="1037486" y="1583104"/>
                  </a:lnTo>
                  <a:lnTo>
                    <a:pt x="993351" y="1594793"/>
                  </a:lnTo>
                  <a:lnTo>
                    <a:pt x="948265" y="1604017"/>
                  </a:lnTo>
                  <a:lnTo>
                    <a:pt x="902306" y="1610698"/>
                  </a:lnTo>
                  <a:lnTo>
                    <a:pt x="855548" y="1614763"/>
                  </a:lnTo>
                  <a:lnTo>
                    <a:pt x="808068" y="1616135"/>
                  </a:lnTo>
                  <a:close/>
                </a:path>
              </a:pathLst>
            </a:custGeom>
            <a:solidFill>
              <a:srgbClr val="4CC8E3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中小型企业</a:t>
            </a:r>
          </a:p>
        </p:txBody>
      </p:sp>
      <p:sp>
        <p:nvSpPr>
          <p:cNvPr id="29" name="object 29"/>
          <p:cNvSpPr txBox="1"/>
          <p:nvPr/>
        </p:nvSpPr>
        <p:spPr>
          <a:xfrm>
            <a:off x="3825147" y="1597566"/>
            <a:ext cx="90170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3490F4"/>
                </a:solidFill>
                <a:latin typeface="微软雅黑"/>
                <a:cs typeface="微软雅黑"/>
              </a:rPr>
              <a:t>市场份</a:t>
            </a:r>
            <a:r>
              <a:rPr sz="1700" b="1" spc="-50">
                <a:solidFill>
                  <a:srgbClr val="3490F4"/>
                </a:solidFill>
                <a:latin typeface="微软雅黑"/>
                <a:cs typeface="微软雅黑"/>
              </a:rPr>
              <a:t>额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55849" y="2146122"/>
            <a:ext cx="4073525" cy="5835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250">
                <a:latin typeface="微软雅黑"/>
                <a:cs typeface="微软雅黑"/>
              </a:rPr>
              <a:t>中小型企业在动物食品市场中占据一定份额，但与大</a:t>
            </a:r>
            <a:r>
              <a:rPr sz="1250" spc="-50">
                <a:latin typeface="微软雅黑"/>
                <a:cs typeface="微软雅黑"/>
              </a:rPr>
              <a:t>型</a:t>
            </a:r>
            <a:endParaRPr sz="1250">
              <a:latin typeface="微软雅黑"/>
              <a:cs typeface="微软雅黑"/>
            </a:endParaRPr>
          </a:p>
          <a:p>
            <a:pPr marL="1793875">
              <a:lnSpc>
                <a:spcPct val="100000"/>
              </a:lnSpc>
              <a:spcBef>
                <a:spcPts val="1360"/>
              </a:spcBef>
            </a:pPr>
            <a:r>
              <a:rPr sz="1250">
                <a:latin typeface="微软雅黑"/>
                <a:cs typeface="微软雅黑"/>
              </a:rPr>
              <a:t>企业相比，市场份额相对较小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155823" y="1597566"/>
            <a:ext cx="1120775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3490F4"/>
                </a:solidFill>
                <a:latin typeface="微软雅黑"/>
                <a:cs typeface="微软雅黑"/>
              </a:rPr>
              <a:t>地域性优</a:t>
            </a:r>
            <a:r>
              <a:rPr sz="1700" b="1" spc="-50">
                <a:solidFill>
                  <a:srgbClr val="3490F4"/>
                </a:solidFill>
                <a:latin typeface="微软雅黑"/>
                <a:cs typeface="微软雅黑"/>
              </a:rPr>
              <a:t>势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213640" y="2146122"/>
            <a:ext cx="3911600" cy="5835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250">
                <a:latin typeface="微软雅黑"/>
                <a:cs typeface="微软雅黑"/>
              </a:rPr>
              <a:t>中小型企业通常在特定地区具有较强的地域性优势，</a:t>
            </a:r>
            <a:r>
              <a:rPr sz="1250" spc="-50">
                <a:latin typeface="微软雅黑"/>
                <a:cs typeface="微软雅黑"/>
              </a:rPr>
              <a:t>与</a:t>
            </a:r>
            <a:endParaRPr sz="12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360"/>
              </a:spcBef>
            </a:pPr>
            <a:r>
              <a:rPr sz="1250">
                <a:latin typeface="微软雅黑"/>
                <a:cs typeface="微软雅黑"/>
              </a:rPr>
              <a:t>当地消费者关系紧密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2284221" y="5260889"/>
            <a:ext cx="4073525" cy="5835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250">
                <a:latin typeface="微软雅黑"/>
                <a:cs typeface="微软雅黑"/>
              </a:rPr>
              <a:t>中小型企业通常注重产品特色和创新，以满足特定消</a:t>
            </a:r>
            <a:r>
              <a:rPr sz="1250" spc="-50">
                <a:latin typeface="微软雅黑"/>
                <a:cs typeface="微软雅黑"/>
              </a:rPr>
              <a:t>费</a:t>
            </a:r>
            <a:endParaRPr sz="125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1360"/>
              </a:spcBef>
            </a:pPr>
            <a:r>
              <a:rPr sz="1250">
                <a:latin typeface="微软雅黑"/>
                <a:cs typeface="微软雅黑"/>
              </a:rPr>
              <a:t>群体的需求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3696290" y="3181698"/>
            <a:ext cx="4973320" cy="181927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  <a:tabLst>
                <a:tab pos="1505585"/>
                <a:tab pos="2978150"/>
                <a:tab pos="4406265"/>
              </a:tabLst>
            </a:pPr>
            <a:r>
              <a:rPr sz="5500" b="1" spc="-50">
                <a:solidFill>
                  <a:srgbClr val="FFFFFF"/>
                </a:solidFill>
                <a:latin typeface="微软雅黑"/>
                <a:cs typeface="微软雅黑"/>
              </a:rPr>
              <a:t>A</a:t>
            </a:r>
            <a:r>
              <a:rPr sz="5500" b="1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5500" b="1" spc="-50">
                <a:solidFill>
                  <a:srgbClr val="FFFFFF"/>
                </a:solidFill>
                <a:latin typeface="微软雅黑"/>
                <a:cs typeface="微软雅黑"/>
              </a:rPr>
              <a:t>B</a:t>
            </a:r>
            <a:r>
              <a:rPr sz="5500" b="1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5500" b="1" spc="-50">
                <a:solidFill>
                  <a:srgbClr val="FFFFFF"/>
                </a:solidFill>
                <a:latin typeface="微软雅黑"/>
                <a:cs typeface="微软雅黑"/>
              </a:rPr>
              <a:t>C</a:t>
            </a:r>
            <a:r>
              <a:rPr sz="5500" b="1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5500" b="1" spc="-50">
                <a:solidFill>
                  <a:srgbClr val="FFFFFF"/>
                </a:solidFill>
                <a:latin typeface="微软雅黑"/>
                <a:cs typeface="微软雅黑"/>
              </a:rPr>
              <a:t>D</a:t>
            </a:r>
            <a:endParaRPr sz="5500">
              <a:latin typeface="微软雅黑"/>
              <a:cs typeface="微软雅黑"/>
            </a:endParaRPr>
          </a:p>
          <a:p>
            <a:pPr marL="1669414">
              <a:lnSpc>
                <a:spcPct val="100000"/>
              </a:lnSpc>
              <a:spcBef>
                <a:spcPts val="5465"/>
              </a:spcBef>
              <a:tabLst>
                <a:tab pos="4000500"/>
              </a:tabLst>
            </a:pPr>
            <a:r>
              <a:rPr sz="1700" b="1">
                <a:solidFill>
                  <a:srgbClr val="3490F4"/>
                </a:solidFill>
                <a:latin typeface="微软雅黑"/>
                <a:cs typeface="微软雅黑"/>
              </a:rPr>
              <a:t>产品特</a:t>
            </a:r>
            <a:r>
              <a:rPr sz="1700" b="1" spc="-50">
                <a:solidFill>
                  <a:srgbClr val="3490F4"/>
                </a:solidFill>
                <a:latin typeface="微软雅黑"/>
                <a:cs typeface="微软雅黑"/>
              </a:rPr>
              <a:t>色</a:t>
            </a:r>
            <a:r>
              <a:rPr sz="1700" b="1">
                <a:solidFill>
                  <a:srgbClr val="3490F4"/>
                </a:solidFill>
                <a:latin typeface="微软雅黑"/>
                <a:cs typeface="微软雅黑"/>
              </a:rPr>
              <a:t>	灵活</a:t>
            </a:r>
            <a:r>
              <a:rPr sz="1700" b="1" spc="-50">
                <a:solidFill>
                  <a:srgbClr val="3490F4"/>
                </a:solidFill>
                <a:latin typeface="微软雅黑"/>
                <a:cs typeface="微软雅黑"/>
              </a:rPr>
              <a:t>性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742011" y="5260889"/>
            <a:ext cx="3911600" cy="5835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250">
                <a:latin typeface="微软雅黑"/>
                <a:cs typeface="微软雅黑"/>
              </a:rPr>
              <a:t>中小型企业通常具有较强的市场反应能力和灵活性，</a:t>
            </a:r>
            <a:r>
              <a:rPr sz="1250" spc="-50">
                <a:latin typeface="微软雅黑"/>
                <a:cs typeface="微软雅黑"/>
              </a:rPr>
              <a:t>能</a:t>
            </a:r>
            <a:endParaRPr sz="12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360"/>
              </a:spcBef>
            </a:pPr>
            <a:r>
              <a:rPr sz="1250">
                <a:latin typeface="微软雅黑"/>
                <a:cs typeface="微软雅黑"/>
              </a:rPr>
              <a:t>够快速调整产品和服务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784332"/>
            <a:ext cx="3497685" cy="377409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3853565" y="1300997"/>
            <a:ext cx="3657600" cy="2370455"/>
            <a:chOff x="3853565" y="1300997"/>
            <a:chExt cx="3657600" cy="2370455"/>
          </a:xfrm>
        </p:grpSpPr>
        <p:sp>
          <p:nvSpPr>
            <p:cNvPr id="4" name="object 4"/>
            <p:cNvSpPr/>
            <p:nvPr/>
          </p:nvSpPr>
          <p:spPr>
            <a:xfrm>
              <a:off x="3853565" y="1681684"/>
              <a:ext cx="3657600" cy="1990089"/>
            </a:xfrm>
            <a:custGeom>
              <a:rect l="l" t="t" r="r" b="b"/>
              <a:pathLst>
                <a:path w="3657600" h="1990089">
                  <a:moveTo>
                    <a:pt x="3657600" y="1989695"/>
                  </a:moveTo>
                  <a:lnTo>
                    <a:pt x="0" y="1989695"/>
                  </a:lnTo>
                  <a:lnTo>
                    <a:pt x="0" y="0"/>
                  </a:lnTo>
                  <a:lnTo>
                    <a:pt x="3657600" y="0"/>
                  </a:lnTo>
                  <a:lnTo>
                    <a:pt x="3657600" y="1989695"/>
                  </a:lnTo>
                  <a:close/>
                </a:path>
              </a:pathLst>
            </a:custGeom>
            <a:solidFill>
              <a:srgbClr val="71A6E6">
                <a:alpha val="78822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853565" y="1300997"/>
              <a:ext cx="3657600" cy="719455"/>
            </a:xfrm>
            <a:custGeom>
              <a:rect l="l" t="t" r="r" b="b"/>
              <a:pathLst>
                <a:path w="3657600" h="719455">
                  <a:moveTo>
                    <a:pt x="3537710" y="719327"/>
                  </a:moveTo>
                  <a:lnTo>
                    <a:pt x="119890" y="719327"/>
                  </a:lnTo>
                  <a:lnTo>
                    <a:pt x="73223" y="709906"/>
                  </a:lnTo>
                  <a:lnTo>
                    <a:pt x="35115" y="684212"/>
                  </a:lnTo>
                  <a:lnTo>
                    <a:pt x="9421" y="646104"/>
                  </a:lnTo>
                  <a:lnTo>
                    <a:pt x="0" y="599437"/>
                  </a:lnTo>
                  <a:lnTo>
                    <a:pt x="0" y="119890"/>
                  </a:lnTo>
                  <a:lnTo>
                    <a:pt x="9421" y="73223"/>
                  </a:lnTo>
                  <a:lnTo>
                    <a:pt x="35115" y="35114"/>
                  </a:lnTo>
                  <a:lnTo>
                    <a:pt x="73224" y="9421"/>
                  </a:lnTo>
                  <a:lnTo>
                    <a:pt x="119890" y="0"/>
                  </a:lnTo>
                  <a:lnTo>
                    <a:pt x="3537709" y="0"/>
                  </a:lnTo>
                  <a:lnTo>
                    <a:pt x="3584375" y="9421"/>
                  </a:lnTo>
                  <a:lnTo>
                    <a:pt x="3622484" y="35115"/>
                  </a:lnTo>
                  <a:lnTo>
                    <a:pt x="3648178" y="73223"/>
                  </a:lnTo>
                  <a:lnTo>
                    <a:pt x="3657600" y="119890"/>
                  </a:lnTo>
                  <a:lnTo>
                    <a:pt x="3657600" y="599437"/>
                  </a:lnTo>
                  <a:lnTo>
                    <a:pt x="3648179" y="646104"/>
                  </a:lnTo>
                  <a:lnTo>
                    <a:pt x="3622485" y="684212"/>
                  </a:lnTo>
                  <a:lnTo>
                    <a:pt x="3584376" y="709906"/>
                  </a:lnTo>
                  <a:lnTo>
                    <a:pt x="3537710" y="719327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4165914" y="2172343"/>
            <a:ext cx="3073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跨国企业在全球范围内开展业务，具有广泛的销售网络和品牌影响力。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177976" y="1487997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全球布局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7873178" y="1300997"/>
            <a:ext cx="3657600" cy="2370455"/>
            <a:chOff x="7873178" y="1300997"/>
            <a:chExt cx="3657600" cy="2370455"/>
          </a:xfrm>
        </p:grpSpPr>
        <p:sp>
          <p:nvSpPr>
            <p:cNvPr id="9" name="object 9"/>
            <p:cNvSpPr/>
            <p:nvPr/>
          </p:nvSpPr>
          <p:spPr>
            <a:xfrm>
              <a:off x="7873179" y="1681684"/>
              <a:ext cx="3657600" cy="1990089"/>
            </a:xfrm>
            <a:custGeom>
              <a:rect l="l" t="t" r="r" b="b"/>
              <a:pathLst>
                <a:path w="3657600" h="1990089">
                  <a:moveTo>
                    <a:pt x="3657600" y="1989695"/>
                  </a:moveTo>
                  <a:lnTo>
                    <a:pt x="0" y="1989695"/>
                  </a:lnTo>
                  <a:lnTo>
                    <a:pt x="0" y="0"/>
                  </a:lnTo>
                  <a:lnTo>
                    <a:pt x="3657600" y="0"/>
                  </a:lnTo>
                  <a:lnTo>
                    <a:pt x="3657600" y="1989695"/>
                  </a:lnTo>
                  <a:close/>
                </a:path>
              </a:pathLst>
            </a:custGeom>
            <a:solidFill>
              <a:srgbClr val="71A6E6">
                <a:alpha val="78822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7873178" y="1300997"/>
              <a:ext cx="3657600" cy="719455"/>
            </a:xfrm>
            <a:custGeom>
              <a:rect l="l" t="t" r="r" b="b"/>
              <a:pathLst>
                <a:path w="3657600" h="719455">
                  <a:moveTo>
                    <a:pt x="3537710" y="719327"/>
                  </a:moveTo>
                  <a:lnTo>
                    <a:pt x="119891" y="719327"/>
                  </a:lnTo>
                  <a:lnTo>
                    <a:pt x="73224" y="709906"/>
                  </a:lnTo>
                  <a:lnTo>
                    <a:pt x="35115" y="684212"/>
                  </a:lnTo>
                  <a:lnTo>
                    <a:pt x="9421" y="646104"/>
                  </a:lnTo>
                  <a:lnTo>
                    <a:pt x="0" y="599437"/>
                  </a:lnTo>
                  <a:lnTo>
                    <a:pt x="0" y="119890"/>
                  </a:lnTo>
                  <a:lnTo>
                    <a:pt x="9421" y="73223"/>
                  </a:lnTo>
                  <a:lnTo>
                    <a:pt x="35115" y="35114"/>
                  </a:lnTo>
                  <a:lnTo>
                    <a:pt x="73224" y="9421"/>
                  </a:lnTo>
                  <a:lnTo>
                    <a:pt x="119890" y="0"/>
                  </a:lnTo>
                  <a:lnTo>
                    <a:pt x="3537710" y="0"/>
                  </a:lnTo>
                  <a:lnTo>
                    <a:pt x="3584376" y="9421"/>
                  </a:lnTo>
                  <a:lnTo>
                    <a:pt x="3622485" y="35115"/>
                  </a:lnTo>
                  <a:lnTo>
                    <a:pt x="3648178" y="73223"/>
                  </a:lnTo>
                  <a:lnTo>
                    <a:pt x="3657600" y="119890"/>
                  </a:lnTo>
                  <a:lnTo>
                    <a:pt x="3657600" y="599437"/>
                  </a:lnTo>
                  <a:lnTo>
                    <a:pt x="3648179" y="646104"/>
                  </a:lnTo>
                  <a:lnTo>
                    <a:pt x="3622485" y="684212"/>
                  </a:lnTo>
                  <a:lnTo>
                    <a:pt x="3584376" y="709906"/>
                  </a:lnTo>
                  <a:lnTo>
                    <a:pt x="3537710" y="719327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8197590" y="1487997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资本实力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3853565" y="3895298"/>
            <a:ext cx="3657600" cy="2308225"/>
            <a:chOff x="3853565" y="3895298"/>
            <a:chExt cx="3657600" cy="2308225"/>
          </a:xfrm>
        </p:grpSpPr>
        <p:sp>
          <p:nvSpPr>
            <p:cNvPr id="13" name="object 13"/>
            <p:cNvSpPr/>
            <p:nvPr/>
          </p:nvSpPr>
          <p:spPr>
            <a:xfrm>
              <a:off x="3853565" y="4213235"/>
              <a:ext cx="3657600" cy="1990089"/>
            </a:xfrm>
            <a:custGeom>
              <a:rect l="l" t="t" r="r" b="b"/>
              <a:pathLst>
                <a:path w="3657600" h="1990089">
                  <a:moveTo>
                    <a:pt x="3657600" y="1989695"/>
                  </a:moveTo>
                  <a:lnTo>
                    <a:pt x="0" y="1989695"/>
                  </a:lnTo>
                  <a:lnTo>
                    <a:pt x="0" y="0"/>
                  </a:lnTo>
                  <a:lnTo>
                    <a:pt x="3657600" y="0"/>
                  </a:lnTo>
                  <a:lnTo>
                    <a:pt x="3657600" y="1989695"/>
                  </a:lnTo>
                  <a:close/>
                </a:path>
              </a:pathLst>
            </a:custGeom>
            <a:solidFill>
              <a:srgbClr val="71A6E6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3853565" y="3895298"/>
              <a:ext cx="3657600" cy="719455"/>
            </a:xfrm>
            <a:custGeom>
              <a:rect l="l" t="t" r="r" b="b"/>
              <a:pathLst>
                <a:path w="3657600" h="719454">
                  <a:moveTo>
                    <a:pt x="3537710" y="719328"/>
                  </a:moveTo>
                  <a:lnTo>
                    <a:pt x="119890" y="719328"/>
                  </a:lnTo>
                  <a:lnTo>
                    <a:pt x="73223" y="709906"/>
                  </a:lnTo>
                  <a:lnTo>
                    <a:pt x="35115" y="684212"/>
                  </a:lnTo>
                  <a:lnTo>
                    <a:pt x="9421" y="646104"/>
                  </a:lnTo>
                  <a:lnTo>
                    <a:pt x="0" y="599437"/>
                  </a:lnTo>
                  <a:lnTo>
                    <a:pt x="0" y="119890"/>
                  </a:lnTo>
                  <a:lnTo>
                    <a:pt x="9421" y="73223"/>
                  </a:lnTo>
                  <a:lnTo>
                    <a:pt x="35115" y="35115"/>
                  </a:lnTo>
                  <a:lnTo>
                    <a:pt x="73224" y="9421"/>
                  </a:lnTo>
                  <a:lnTo>
                    <a:pt x="119890" y="0"/>
                  </a:lnTo>
                  <a:lnTo>
                    <a:pt x="3537709" y="0"/>
                  </a:lnTo>
                  <a:lnTo>
                    <a:pt x="3584376" y="9421"/>
                  </a:lnTo>
                  <a:lnTo>
                    <a:pt x="3622484" y="35115"/>
                  </a:lnTo>
                  <a:lnTo>
                    <a:pt x="3648178" y="73223"/>
                  </a:lnTo>
                  <a:lnTo>
                    <a:pt x="3657600" y="119890"/>
                  </a:lnTo>
                  <a:lnTo>
                    <a:pt x="3657600" y="599437"/>
                  </a:lnTo>
                  <a:lnTo>
                    <a:pt x="3648179" y="646104"/>
                  </a:lnTo>
                  <a:lnTo>
                    <a:pt x="3622485" y="684213"/>
                  </a:lnTo>
                  <a:lnTo>
                    <a:pt x="3584376" y="709906"/>
                  </a:lnTo>
                  <a:lnTo>
                    <a:pt x="3537710" y="719328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4177976" y="4082298"/>
            <a:ext cx="145351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技术和管理经验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7873178" y="3895298"/>
            <a:ext cx="3657600" cy="2308225"/>
            <a:chOff x="7873178" y="3895298"/>
            <a:chExt cx="3657600" cy="2308225"/>
          </a:xfrm>
        </p:grpSpPr>
        <p:sp>
          <p:nvSpPr>
            <p:cNvPr id="17" name="object 17"/>
            <p:cNvSpPr/>
            <p:nvPr/>
          </p:nvSpPr>
          <p:spPr>
            <a:xfrm>
              <a:off x="7873179" y="4213235"/>
              <a:ext cx="3657600" cy="1990089"/>
            </a:xfrm>
            <a:custGeom>
              <a:rect l="l" t="t" r="r" b="b"/>
              <a:pathLst>
                <a:path w="3657600" h="1990089">
                  <a:moveTo>
                    <a:pt x="3657600" y="1989695"/>
                  </a:moveTo>
                  <a:lnTo>
                    <a:pt x="0" y="1989695"/>
                  </a:lnTo>
                  <a:lnTo>
                    <a:pt x="0" y="0"/>
                  </a:lnTo>
                  <a:lnTo>
                    <a:pt x="3657600" y="0"/>
                  </a:lnTo>
                  <a:lnTo>
                    <a:pt x="3657600" y="1989695"/>
                  </a:lnTo>
                  <a:close/>
                </a:path>
              </a:pathLst>
            </a:custGeom>
            <a:solidFill>
              <a:srgbClr val="71A6E6">
                <a:alpha val="78822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7873178" y="3895298"/>
              <a:ext cx="3657600" cy="719455"/>
            </a:xfrm>
            <a:custGeom>
              <a:rect l="l" t="t" r="r" b="b"/>
              <a:pathLst>
                <a:path w="3657600" h="719454">
                  <a:moveTo>
                    <a:pt x="3537710" y="719328"/>
                  </a:moveTo>
                  <a:lnTo>
                    <a:pt x="119891" y="719328"/>
                  </a:lnTo>
                  <a:lnTo>
                    <a:pt x="73224" y="709906"/>
                  </a:lnTo>
                  <a:lnTo>
                    <a:pt x="35115" y="684212"/>
                  </a:lnTo>
                  <a:lnTo>
                    <a:pt x="9421" y="646104"/>
                  </a:lnTo>
                  <a:lnTo>
                    <a:pt x="0" y="599437"/>
                  </a:lnTo>
                  <a:lnTo>
                    <a:pt x="0" y="119890"/>
                  </a:lnTo>
                  <a:lnTo>
                    <a:pt x="9421" y="73223"/>
                  </a:lnTo>
                  <a:lnTo>
                    <a:pt x="35115" y="35115"/>
                  </a:lnTo>
                  <a:lnTo>
                    <a:pt x="73224" y="9421"/>
                  </a:lnTo>
                  <a:lnTo>
                    <a:pt x="119890" y="0"/>
                  </a:lnTo>
                  <a:lnTo>
                    <a:pt x="3537710" y="0"/>
                  </a:lnTo>
                  <a:lnTo>
                    <a:pt x="3584376" y="9421"/>
                  </a:lnTo>
                  <a:lnTo>
                    <a:pt x="3622485" y="35115"/>
                  </a:lnTo>
                  <a:lnTo>
                    <a:pt x="3648178" y="73223"/>
                  </a:lnTo>
                  <a:lnTo>
                    <a:pt x="3657600" y="119890"/>
                  </a:lnTo>
                  <a:lnTo>
                    <a:pt x="3657600" y="599437"/>
                  </a:lnTo>
                  <a:lnTo>
                    <a:pt x="3648179" y="646104"/>
                  </a:lnTo>
                  <a:lnTo>
                    <a:pt x="3622485" y="684213"/>
                  </a:lnTo>
                  <a:lnTo>
                    <a:pt x="3584376" y="709906"/>
                  </a:lnTo>
                  <a:lnTo>
                    <a:pt x="3537710" y="719328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8197590" y="4082298"/>
            <a:ext cx="104521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并购与合作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185528" y="2172343"/>
            <a:ext cx="3073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跨国企业通常具备较强的资本实力，能够进行大规模投资和市场拓展。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165914" y="4766309"/>
            <a:ext cx="32639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跨国企业通常拥有先进的技术和管理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经验，能够提高生产效率和产品质量。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185528" y="4769909"/>
            <a:ext cx="32639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跨国企业通常通过并购和合作等方式，拓展市场份额和获取优质资源。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4" name="object 4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跨国企业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spc="-25">
                <a:solidFill>
                  <a:srgbClr val="FFFFFF"/>
                </a:solidFill>
              </a:rPr>
              <a:t>03</a:t>
            </a:r>
            <a:endParaRPr sz="6600"/>
          </a:p>
        </p:txBody>
      </p:sp>
      <p:sp>
        <p:nvSpPr>
          <p:cNvPr id="3" name="object 3"/>
          <p:cNvSpPr txBox="1"/>
          <p:nvPr/>
        </p:nvSpPr>
        <p:spPr>
          <a:xfrm>
            <a:off x="4940299" y="3617479"/>
            <a:ext cx="2311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latin typeface="微软雅黑"/>
                <a:cs typeface="微软雅黑"/>
              </a:rPr>
              <a:t>产品与服务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78586" y="4047426"/>
            <a:ext cx="10634980" cy="1699260"/>
          </a:xfrm>
          <a:custGeom>
            <a:rect l="l" t="t" r="r" b="b"/>
            <a:pathLst>
              <a:path w="10634980" h="1699260">
                <a:moveTo>
                  <a:pt x="10634815" y="283146"/>
                </a:moveTo>
                <a:lnTo>
                  <a:pt x="10631107" y="237210"/>
                </a:lnTo>
                <a:lnTo>
                  <a:pt x="10620388" y="193649"/>
                </a:lnTo>
                <a:lnTo>
                  <a:pt x="10603217" y="153022"/>
                </a:lnTo>
                <a:lnTo>
                  <a:pt x="10580192" y="115925"/>
                </a:lnTo>
                <a:lnTo>
                  <a:pt x="10551884" y="82931"/>
                </a:lnTo>
                <a:lnTo>
                  <a:pt x="10518902" y="54635"/>
                </a:lnTo>
                <a:lnTo>
                  <a:pt x="10481805" y="31610"/>
                </a:lnTo>
                <a:lnTo>
                  <a:pt x="10441178" y="14439"/>
                </a:lnTo>
                <a:lnTo>
                  <a:pt x="10397604" y="3708"/>
                </a:lnTo>
                <a:lnTo>
                  <a:pt x="10351681" y="0"/>
                </a:lnTo>
                <a:lnTo>
                  <a:pt x="5304218" y="0"/>
                </a:lnTo>
                <a:lnTo>
                  <a:pt x="5263223" y="3314"/>
                </a:lnTo>
                <a:lnTo>
                  <a:pt x="5222227" y="0"/>
                </a:lnTo>
                <a:lnTo>
                  <a:pt x="283133" y="0"/>
                </a:lnTo>
                <a:lnTo>
                  <a:pt x="237210" y="3708"/>
                </a:lnTo>
                <a:lnTo>
                  <a:pt x="193636" y="14439"/>
                </a:lnTo>
                <a:lnTo>
                  <a:pt x="153022" y="31610"/>
                </a:lnTo>
                <a:lnTo>
                  <a:pt x="115912" y="54635"/>
                </a:lnTo>
                <a:lnTo>
                  <a:pt x="82931" y="82931"/>
                </a:lnTo>
                <a:lnTo>
                  <a:pt x="54622" y="115925"/>
                </a:lnTo>
                <a:lnTo>
                  <a:pt x="31597" y="153022"/>
                </a:lnTo>
                <a:lnTo>
                  <a:pt x="14427" y="193649"/>
                </a:lnTo>
                <a:lnTo>
                  <a:pt x="3695" y="237210"/>
                </a:lnTo>
                <a:lnTo>
                  <a:pt x="0" y="283146"/>
                </a:lnTo>
                <a:lnTo>
                  <a:pt x="0" y="1415656"/>
                </a:lnTo>
                <a:lnTo>
                  <a:pt x="3695" y="1461579"/>
                </a:lnTo>
                <a:lnTo>
                  <a:pt x="14427" y="1505153"/>
                </a:lnTo>
                <a:lnTo>
                  <a:pt x="31597" y="1545780"/>
                </a:lnTo>
                <a:lnTo>
                  <a:pt x="54622" y="1582877"/>
                </a:lnTo>
                <a:lnTo>
                  <a:pt x="82918" y="1615871"/>
                </a:lnTo>
                <a:lnTo>
                  <a:pt x="115912" y="1644167"/>
                </a:lnTo>
                <a:lnTo>
                  <a:pt x="153009" y="1667192"/>
                </a:lnTo>
                <a:lnTo>
                  <a:pt x="193636" y="1684362"/>
                </a:lnTo>
                <a:lnTo>
                  <a:pt x="237210" y="1695094"/>
                </a:lnTo>
                <a:lnTo>
                  <a:pt x="283133" y="1698790"/>
                </a:lnTo>
                <a:lnTo>
                  <a:pt x="5222227" y="1698790"/>
                </a:lnTo>
                <a:lnTo>
                  <a:pt x="5263223" y="1695500"/>
                </a:lnTo>
                <a:lnTo>
                  <a:pt x="5304218" y="1698790"/>
                </a:lnTo>
                <a:lnTo>
                  <a:pt x="10351681" y="1698790"/>
                </a:lnTo>
                <a:lnTo>
                  <a:pt x="10397604" y="1695094"/>
                </a:lnTo>
                <a:lnTo>
                  <a:pt x="10441178" y="1684362"/>
                </a:lnTo>
                <a:lnTo>
                  <a:pt x="10481793" y="1667192"/>
                </a:lnTo>
                <a:lnTo>
                  <a:pt x="10518902" y="1644167"/>
                </a:lnTo>
                <a:lnTo>
                  <a:pt x="10551884" y="1615871"/>
                </a:lnTo>
                <a:lnTo>
                  <a:pt x="10580192" y="1582877"/>
                </a:lnTo>
                <a:lnTo>
                  <a:pt x="10603217" y="1545780"/>
                </a:lnTo>
                <a:lnTo>
                  <a:pt x="10620388" y="1505153"/>
                </a:lnTo>
                <a:lnTo>
                  <a:pt x="10631107" y="1461579"/>
                </a:lnTo>
                <a:lnTo>
                  <a:pt x="10634815" y="1415656"/>
                </a:lnTo>
                <a:lnTo>
                  <a:pt x="10634815" y="283146"/>
                </a:lnTo>
                <a:close/>
              </a:path>
            </a:pathLst>
          </a:custGeom>
          <a:solidFill>
            <a:srgbClr val="3490F4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494052" y="1747647"/>
            <a:ext cx="11207750" cy="4011295"/>
            <a:chOff x="494052" y="1747647"/>
            <a:chExt cx="11207750" cy="4011295"/>
          </a:xfrm>
        </p:grpSpPr>
        <p:sp>
          <p:nvSpPr>
            <p:cNvPr id="4" name="object 4"/>
            <p:cNvSpPr/>
            <p:nvPr/>
          </p:nvSpPr>
          <p:spPr>
            <a:xfrm>
              <a:off x="778586" y="1935251"/>
              <a:ext cx="10634980" cy="1710055"/>
            </a:xfrm>
            <a:custGeom>
              <a:rect l="l" t="t" r="r" b="b"/>
              <a:pathLst>
                <a:path w="10634980" h="1710054">
                  <a:moveTo>
                    <a:pt x="10634815" y="284937"/>
                  </a:moveTo>
                  <a:lnTo>
                    <a:pt x="10631094" y="238721"/>
                  </a:lnTo>
                  <a:lnTo>
                    <a:pt x="10620286" y="194881"/>
                  </a:lnTo>
                  <a:lnTo>
                    <a:pt x="10603014" y="154000"/>
                  </a:lnTo>
                  <a:lnTo>
                    <a:pt x="10579837" y="116662"/>
                  </a:lnTo>
                  <a:lnTo>
                    <a:pt x="10551363" y="83451"/>
                  </a:lnTo>
                  <a:lnTo>
                    <a:pt x="10518165" y="54978"/>
                  </a:lnTo>
                  <a:lnTo>
                    <a:pt x="10480827" y="31800"/>
                  </a:lnTo>
                  <a:lnTo>
                    <a:pt x="10439933" y="14528"/>
                  </a:lnTo>
                  <a:lnTo>
                    <a:pt x="10396093" y="3733"/>
                  </a:lnTo>
                  <a:lnTo>
                    <a:pt x="10349878" y="0"/>
                  </a:lnTo>
                  <a:lnTo>
                    <a:pt x="5306022" y="0"/>
                  </a:lnTo>
                  <a:lnTo>
                    <a:pt x="5263210" y="3467"/>
                  </a:lnTo>
                  <a:lnTo>
                    <a:pt x="5220411" y="0"/>
                  </a:lnTo>
                  <a:lnTo>
                    <a:pt x="284937" y="0"/>
                  </a:lnTo>
                  <a:lnTo>
                    <a:pt x="238721" y="3733"/>
                  </a:lnTo>
                  <a:lnTo>
                    <a:pt x="194881" y="14528"/>
                  </a:lnTo>
                  <a:lnTo>
                    <a:pt x="153987" y="31800"/>
                  </a:lnTo>
                  <a:lnTo>
                    <a:pt x="116649" y="54978"/>
                  </a:lnTo>
                  <a:lnTo>
                    <a:pt x="83451" y="83451"/>
                  </a:lnTo>
                  <a:lnTo>
                    <a:pt x="54978" y="116662"/>
                  </a:lnTo>
                  <a:lnTo>
                    <a:pt x="31800" y="154000"/>
                  </a:lnTo>
                  <a:lnTo>
                    <a:pt x="14516" y="194881"/>
                  </a:lnTo>
                  <a:lnTo>
                    <a:pt x="3721" y="238721"/>
                  </a:lnTo>
                  <a:lnTo>
                    <a:pt x="0" y="284937"/>
                  </a:lnTo>
                  <a:lnTo>
                    <a:pt x="0" y="1424686"/>
                  </a:lnTo>
                  <a:lnTo>
                    <a:pt x="3721" y="1470901"/>
                  </a:lnTo>
                  <a:lnTo>
                    <a:pt x="14516" y="1514754"/>
                  </a:lnTo>
                  <a:lnTo>
                    <a:pt x="31800" y="1555635"/>
                  </a:lnTo>
                  <a:lnTo>
                    <a:pt x="54978" y="1592973"/>
                  </a:lnTo>
                  <a:lnTo>
                    <a:pt x="83451" y="1626171"/>
                  </a:lnTo>
                  <a:lnTo>
                    <a:pt x="116649" y="1654644"/>
                  </a:lnTo>
                  <a:lnTo>
                    <a:pt x="153987" y="1677822"/>
                  </a:lnTo>
                  <a:lnTo>
                    <a:pt x="194868" y="1695107"/>
                  </a:lnTo>
                  <a:lnTo>
                    <a:pt x="238721" y="1705902"/>
                  </a:lnTo>
                  <a:lnTo>
                    <a:pt x="284937" y="1709623"/>
                  </a:lnTo>
                  <a:lnTo>
                    <a:pt x="5220411" y="1709623"/>
                  </a:lnTo>
                  <a:lnTo>
                    <a:pt x="5263210" y="1706181"/>
                  </a:lnTo>
                  <a:lnTo>
                    <a:pt x="5306022" y="1709623"/>
                  </a:lnTo>
                  <a:lnTo>
                    <a:pt x="10349878" y="1709623"/>
                  </a:lnTo>
                  <a:lnTo>
                    <a:pt x="10396093" y="1705902"/>
                  </a:lnTo>
                  <a:lnTo>
                    <a:pt x="10439933" y="1695107"/>
                  </a:lnTo>
                  <a:lnTo>
                    <a:pt x="10480827" y="1677822"/>
                  </a:lnTo>
                  <a:lnTo>
                    <a:pt x="10518153" y="1654644"/>
                  </a:lnTo>
                  <a:lnTo>
                    <a:pt x="10551363" y="1626171"/>
                  </a:lnTo>
                  <a:lnTo>
                    <a:pt x="10579837" y="1592973"/>
                  </a:lnTo>
                  <a:lnTo>
                    <a:pt x="10603014" y="1555635"/>
                  </a:lnTo>
                  <a:lnTo>
                    <a:pt x="10620286" y="1514754"/>
                  </a:lnTo>
                  <a:lnTo>
                    <a:pt x="10631094" y="1470901"/>
                  </a:lnTo>
                  <a:lnTo>
                    <a:pt x="10634815" y="1424686"/>
                  </a:lnTo>
                  <a:lnTo>
                    <a:pt x="10634815" y="284937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208185" y="1910608"/>
              <a:ext cx="3775621" cy="384810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4954761" y="2673647"/>
              <a:ext cx="2282825" cy="2332990"/>
            </a:xfrm>
            <a:custGeom>
              <a:rect l="l" t="t" r="r" b="b"/>
              <a:pathLst>
                <a:path w="2282825" h="2332990">
                  <a:moveTo>
                    <a:pt x="1141236" y="0"/>
                  </a:moveTo>
                  <a:close/>
                </a:path>
                <a:path w="2282825" h="2332990">
                  <a:moveTo>
                    <a:pt x="2282475" y="1166406"/>
                  </a:moveTo>
                  <a:lnTo>
                    <a:pt x="1" y="1166406"/>
                  </a:lnTo>
                  <a:lnTo>
                    <a:pt x="1002" y="1117099"/>
                  </a:lnTo>
                  <a:lnTo>
                    <a:pt x="3979" y="1068315"/>
                  </a:lnTo>
                  <a:lnTo>
                    <a:pt x="8893" y="1020093"/>
                  </a:lnTo>
                  <a:lnTo>
                    <a:pt x="15703" y="972474"/>
                  </a:lnTo>
                  <a:lnTo>
                    <a:pt x="24371" y="925498"/>
                  </a:lnTo>
                  <a:lnTo>
                    <a:pt x="34856" y="879205"/>
                  </a:lnTo>
                  <a:lnTo>
                    <a:pt x="47119" y="833636"/>
                  </a:lnTo>
                  <a:lnTo>
                    <a:pt x="61120" y="788832"/>
                  </a:lnTo>
                  <a:lnTo>
                    <a:pt x="76820" y="744833"/>
                  </a:lnTo>
                  <a:lnTo>
                    <a:pt x="94179" y="701680"/>
                  </a:lnTo>
                  <a:lnTo>
                    <a:pt x="113157" y="659412"/>
                  </a:lnTo>
                  <a:lnTo>
                    <a:pt x="133715" y="618071"/>
                  </a:lnTo>
                  <a:lnTo>
                    <a:pt x="155814" y="577697"/>
                  </a:lnTo>
                  <a:lnTo>
                    <a:pt x="179413" y="538330"/>
                  </a:lnTo>
                  <a:lnTo>
                    <a:pt x="204473" y="500011"/>
                  </a:lnTo>
                  <a:lnTo>
                    <a:pt x="230955" y="462781"/>
                  </a:lnTo>
                  <a:lnTo>
                    <a:pt x="258819" y="426680"/>
                  </a:lnTo>
                  <a:lnTo>
                    <a:pt x="288024" y="391748"/>
                  </a:lnTo>
                  <a:lnTo>
                    <a:pt x="318533" y="358026"/>
                  </a:lnTo>
                  <a:lnTo>
                    <a:pt x="350304" y="325554"/>
                  </a:lnTo>
                  <a:lnTo>
                    <a:pt x="383298" y="294373"/>
                  </a:lnTo>
                  <a:lnTo>
                    <a:pt x="417477" y="264523"/>
                  </a:lnTo>
                  <a:lnTo>
                    <a:pt x="452799" y="236045"/>
                  </a:lnTo>
                  <a:lnTo>
                    <a:pt x="489226" y="208980"/>
                  </a:lnTo>
                  <a:lnTo>
                    <a:pt x="526718" y="183367"/>
                  </a:lnTo>
                  <a:lnTo>
                    <a:pt x="565235" y="159247"/>
                  </a:lnTo>
                  <a:lnTo>
                    <a:pt x="604738" y="136661"/>
                  </a:lnTo>
                  <a:lnTo>
                    <a:pt x="645187" y="115650"/>
                  </a:lnTo>
                  <a:lnTo>
                    <a:pt x="686543" y="96253"/>
                  </a:lnTo>
                  <a:lnTo>
                    <a:pt x="728765" y="78511"/>
                  </a:lnTo>
                  <a:lnTo>
                    <a:pt x="771815" y="62465"/>
                  </a:lnTo>
                  <a:lnTo>
                    <a:pt x="815652" y="48155"/>
                  </a:lnTo>
                  <a:lnTo>
                    <a:pt x="860238" y="35622"/>
                  </a:lnTo>
                  <a:lnTo>
                    <a:pt x="905532" y="24906"/>
                  </a:lnTo>
                  <a:lnTo>
                    <a:pt x="951494" y="16048"/>
                  </a:lnTo>
                  <a:lnTo>
                    <a:pt x="998086" y="9087"/>
                  </a:lnTo>
                  <a:lnTo>
                    <a:pt x="1045268" y="4065"/>
                  </a:lnTo>
                  <a:lnTo>
                    <a:pt x="1093001" y="1023"/>
                  </a:lnTo>
                  <a:lnTo>
                    <a:pt x="1141236" y="0"/>
                  </a:lnTo>
                  <a:lnTo>
                    <a:pt x="1189479" y="1023"/>
                  </a:lnTo>
                  <a:lnTo>
                    <a:pt x="1237210" y="4066"/>
                  </a:lnTo>
                  <a:lnTo>
                    <a:pt x="1284392" y="9088"/>
                  </a:lnTo>
                  <a:lnTo>
                    <a:pt x="1330984" y="16048"/>
                  </a:lnTo>
                  <a:lnTo>
                    <a:pt x="1376946" y="24907"/>
                  </a:lnTo>
                  <a:lnTo>
                    <a:pt x="1422240" y="35623"/>
                  </a:lnTo>
                  <a:lnTo>
                    <a:pt x="1466825" y="48156"/>
                  </a:lnTo>
                  <a:lnTo>
                    <a:pt x="1510662" y="62466"/>
                  </a:lnTo>
                  <a:lnTo>
                    <a:pt x="1553712" y="78512"/>
                  </a:lnTo>
                  <a:lnTo>
                    <a:pt x="1595934" y="96254"/>
                  </a:lnTo>
                  <a:lnTo>
                    <a:pt x="1637290" y="115651"/>
                  </a:lnTo>
                  <a:lnTo>
                    <a:pt x="1677739" y="136663"/>
                  </a:lnTo>
                  <a:lnTo>
                    <a:pt x="1717242" y="159249"/>
                  </a:lnTo>
                  <a:lnTo>
                    <a:pt x="1755759" y="183368"/>
                  </a:lnTo>
                  <a:lnTo>
                    <a:pt x="1793251" y="208981"/>
                  </a:lnTo>
                  <a:lnTo>
                    <a:pt x="1829678" y="236047"/>
                  </a:lnTo>
                  <a:lnTo>
                    <a:pt x="1865000" y="264525"/>
                  </a:lnTo>
                  <a:lnTo>
                    <a:pt x="1899178" y="294374"/>
                  </a:lnTo>
                  <a:lnTo>
                    <a:pt x="1932173" y="325555"/>
                  </a:lnTo>
                  <a:lnTo>
                    <a:pt x="1963944" y="358027"/>
                  </a:lnTo>
                  <a:lnTo>
                    <a:pt x="1994452" y="391749"/>
                  </a:lnTo>
                  <a:lnTo>
                    <a:pt x="2023658" y="426681"/>
                  </a:lnTo>
                  <a:lnTo>
                    <a:pt x="2051521" y="462783"/>
                  </a:lnTo>
                  <a:lnTo>
                    <a:pt x="2078003" y="500013"/>
                  </a:lnTo>
                  <a:lnTo>
                    <a:pt x="2103063" y="538332"/>
                  </a:lnTo>
                  <a:lnTo>
                    <a:pt x="2126662" y="577699"/>
                  </a:lnTo>
                  <a:lnTo>
                    <a:pt x="2148760" y="618073"/>
                  </a:lnTo>
                  <a:lnTo>
                    <a:pt x="2169319" y="659414"/>
                  </a:lnTo>
                  <a:lnTo>
                    <a:pt x="2188297" y="701681"/>
                  </a:lnTo>
                  <a:lnTo>
                    <a:pt x="2205656" y="744835"/>
                  </a:lnTo>
                  <a:lnTo>
                    <a:pt x="2221356" y="788834"/>
                  </a:lnTo>
                  <a:lnTo>
                    <a:pt x="2235357" y="833638"/>
                  </a:lnTo>
                  <a:lnTo>
                    <a:pt x="2247620" y="879207"/>
                  </a:lnTo>
                  <a:lnTo>
                    <a:pt x="2258105" y="925499"/>
                  </a:lnTo>
                  <a:lnTo>
                    <a:pt x="2266772" y="972475"/>
                  </a:lnTo>
                  <a:lnTo>
                    <a:pt x="2273582" y="1020095"/>
                  </a:lnTo>
                  <a:lnTo>
                    <a:pt x="2278496" y="1068316"/>
                  </a:lnTo>
                  <a:lnTo>
                    <a:pt x="2281473" y="1117100"/>
                  </a:lnTo>
                  <a:lnTo>
                    <a:pt x="2282475" y="1166406"/>
                  </a:lnTo>
                  <a:close/>
                </a:path>
                <a:path w="2282825" h="2332990">
                  <a:moveTo>
                    <a:pt x="1141237" y="2332811"/>
                  </a:moveTo>
                  <a:lnTo>
                    <a:pt x="1092996" y="2331788"/>
                  </a:lnTo>
                  <a:lnTo>
                    <a:pt x="1045265" y="2328745"/>
                  </a:lnTo>
                  <a:lnTo>
                    <a:pt x="998084" y="2323723"/>
                  </a:lnTo>
                  <a:lnTo>
                    <a:pt x="951492" y="2316762"/>
                  </a:lnTo>
                  <a:lnTo>
                    <a:pt x="905529" y="2307904"/>
                  </a:lnTo>
                  <a:lnTo>
                    <a:pt x="860235" y="2297188"/>
                  </a:lnTo>
                  <a:lnTo>
                    <a:pt x="815650" y="2284655"/>
                  </a:lnTo>
                  <a:lnTo>
                    <a:pt x="771813" y="2270345"/>
                  </a:lnTo>
                  <a:lnTo>
                    <a:pt x="728763" y="2254299"/>
                  </a:lnTo>
                  <a:lnTo>
                    <a:pt x="686541" y="2236557"/>
                  </a:lnTo>
                  <a:lnTo>
                    <a:pt x="645185" y="2217160"/>
                  </a:lnTo>
                  <a:lnTo>
                    <a:pt x="604736" y="2196148"/>
                  </a:lnTo>
                  <a:lnTo>
                    <a:pt x="565233" y="2173562"/>
                  </a:lnTo>
                  <a:lnTo>
                    <a:pt x="526716" y="2149443"/>
                  </a:lnTo>
                  <a:lnTo>
                    <a:pt x="489224" y="2123830"/>
                  </a:lnTo>
                  <a:lnTo>
                    <a:pt x="452797" y="2096764"/>
                  </a:lnTo>
                  <a:lnTo>
                    <a:pt x="417474" y="2068286"/>
                  </a:lnTo>
                  <a:lnTo>
                    <a:pt x="383296" y="2038437"/>
                  </a:lnTo>
                  <a:lnTo>
                    <a:pt x="350302" y="2007256"/>
                  </a:lnTo>
                  <a:lnTo>
                    <a:pt x="318530" y="1974784"/>
                  </a:lnTo>
                  <a:lnTo>
                    <a:pt x="288022" y="1941062"/>
                  </a:lnTo>
                  <a:lnTo>
                    <a:pt x="258817" y="1906130"/>
                  </a:lnTo>
                  <a:lnTo>
                    <a:pt x="230953" y="1870028"/>
                  </a:lnTo>
                  <a:lnTo>
                    <a:pt x="204471" y="1832798"/>
                  </a:lnTo>
                  <a:lnTo>
                    <a:pt x="179411" y="1794479"/>
                  </a:lnTo>
                  <a:lnTo>
                    <a:pt x="155812" y="1755113"/>
                  </a:lnTo>
                  <a:lnTo>
                    <a:pt x="133714" y="1714738"/>
                  </a:lnTo>
                  <a:lnTo>
                    <a:pt x="113155" y="1673397"/>
                  </a:lnTo>
                  <a:lnTo>
                    <a:pt x="94177" y="1631130"/>
                  </a:lnTo>
                  <a:lnTo>
                    <a:pt x="76818" y="1587976"/>
                  </a:lnTo>
                  <a:lnTo>
                    <a:pt x="61118" y="1543977"/>
                  </a:lnTo>
                  <a:lnTo>
                    <a:pt x="47117" y="1499173"/>
                  </a:lnTo>
                  <a:lnTo>
                    <a:pt x="34854" y="1453605"/>
                  </a:lnTo>
                  <a:lnTo>
                    <a:pt x="24369" y="1407312"/>
                  </a:lnTo>
                  <a:lnTo>
                    <a:pt x="15702" y="1360336"/>
                  </a:lnTo>
                  <a:lnTo>
                    <a:pt x="8891" y="1312717"/>
                  </a:lnTo>
                  <a:lnTo>
                    <a:pt x="3978" y="1264495"/>
                  </a:lnTo>
                  <a:lnTo>
                    <a:pt x="1001" y="1215711"/>
                  </a:lnTo>
                  <a:lnTo>
                    <a:pt x="0" y="1166405"/>
                  </a:lnTo>
                  <a:lnTo>
                    <a:pt x="2282475" y="1166406"/>
                  </a:lnTo>
                  <a:lnTo>
                    <a:pt x="2281473" y="1215711"/>
                  </a:lnTo>
                  <a:lnTo>
                    <a:pt x="2278496" y="1264495"/>
                  </a:lnTo>
                  <a:lnTo>
                    <a:pt x="2273582" y="1312717"/>
                  </a:lnTo>
                  <a:lnTo>
                    <a:pt x="2266772" y="1360336"/>
                  </a:lnTo>
                  <a:lnTo>
                    <a:pt x="2258104" y="1407312"/>
                  </a:lnTo>
                  <a:lnTo>
                    <a:pt x="2247620" y="1453605"/>
                  </a:lnTo>
                  <a:lnTo>
                    <a:pt x="2235357" y="1499174"/>
                  </a:lnTo>
                  <a:lnTo>
                    <a:pt x="2221356" y="1543978"/>
                  </a:lnTo>
                  <a:lnTo>
                    <a:pt x="2205656" y="1587977"/>
                  </a:lnTo>
                  <a:lnTo>
                    <a:pt x="2188297" y="1631130"/>
                  </a:lnTo>
                  <a:lnTo>
                    <a:pt x="2169319" y="1673398"/>
                  </a:lnTo>
                  <a:lnTo>
                    <a:pt x="2148760" y="1714739"/>
                  </a:lnTo>
                  <a:lnTo>
                    <a:pt x="2126662" y="1755113"/>
                  </a:lnTo>
                  <a:lnTo>
                    <a:pt x="2103063" y="1794479"/>
                  </a:lnTo>
                  <a:lnTo>
                    <a:pt x="2078002" y="1832798"/>
                  </a:lnTo>
                  <a:lnTo>
                    <a:pt x="2051521" y="1870029"/>
                  </a:lnTo>
                  <a:lnTo>
                    <a:pt x="2023657" y="1906130"/>
                  </a:lnTo>
                  <a:lnTo>
                    <a:pt x="1994452" y="1941062"/>
                  </a:lnTo>
                  <a:lnTo>
                    <a:pt x="1963944" y="1974784"/>
                  </a:lnTo>
                  <a:lnTo>
                    <a:pt x="1932172" y="2007256"/>
                  </a:lnTo>
                  <a:lnTo>
                    <a:pt x="1899178" y="2038437"/>
                  </a:lnTo>
                  <a:lnTo>
                    <a:pt x="1865000" y="2068287"/>
                  </a:lnTo>
                  <a:lnTo>
                    <a:pt x="1829677" y="2096765"/>
                  </a:lnTo>
                  <a:lnTo>
                    <a:pt x="1793250" y="2123830"/>
                  </a:lnTo>
                  <a:lnTo>
                    <a:pt x="1755758" y="2149443"/>
                  </a:lnTo>
                  <a:lnTo>
                    <a:pt x="1717241" y="2173563"/>
                  </a:lnTo>
                  <a:lnTo>
                    <a:pt x="1677738" y="2196148"/>
                  </a:lnTo>
                  <a:lnTo>
                    <a:pt x="1637289" y="2217160"/>
                  </a:lnTo>
                  <a:lnTo>
                    <a:pt x="1595934" y="2236557"/>
                  </a:lnTo>
                  <a:lnTo>
                    <a:pt x="1553712" y="2254299"/>
                  </a:lnTo>
                  <a:lnTo>
                    <a:pt x="1510662" y="2270345"/>
                  </a:lnTo>
                  <a:lnTo>
                    <a:pt x="1466825" y="2284655"/>
                  </a:lnTo>
                  <a:lnTo>
                    <a:pt x="1422240" y="2297188"/>
                  </a:lnTo>
                  <a:lnTo>
                    <a:pt x="1376946" y="2307904"/>
                  </a:lnTo>
                  <a:lnTo>
                    <a:pt x="1330983" y="2316763"/>
                  </a:lnTo>
                  <a:lnTo>
                    <a:pt x="1284392" y="2323723"/>
                  </a:lnTo>
                  <a:lnTo>
                    <a:pt x="1237210" y="2328745"/>
                  </a:lnTo>
                  <a:lnTo>
                    <a:pt x="1189479" y="2331788"/>
                  </a:lnTo>
                  <a:lnTo>
                    <a:pt x="1141237" y="2332811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632365" y="3409407"/>
              <a:ext cx="927735" cy="861694"/>
            </a:xfrm>
            <a:custGeom>
              <a:rect l="l" t="t" r="r" b="b"/>
              <a:pathLst>
                <a:path w="927734" h="861694">
                  <a:moveTo>
                    <a:pt x="463665" y="369124"/>
                  </a:moveTo>
                  <a:lnTo>
                    <a:pt x="0" y="246083"/>
                  </a:lnTo>
                  <a:lnTo>
                    <a:pt x="0" y="123041"/>
                  </a:lnTo>
                  <a:lnTo>
                    <a:pt x="463665" y="0"/>
                  </a:lnTo>
                  <a:lnTo>
                    <a:pt x="927269" y="123041"/>
                  </a:lnTo>
                  <a:lnTo>
                    <a:pt x="927269" y="246083"/>
                  </a:lnTo>
                  <a:lnTo>
                    <a:pt x="463665" y="369124"/>
                  </a:lnTo>
                  <a:close/>
                </a:path>
                <a:path w="927734" h="861694">
                  <a:moveTo>
                    <a:pt x="463665" y="615207"/>
                  </a:moveTo>
                  <a:lnTo>
                    <a:pt x="0" y="492166"/>
                  </a:lnTo>
                  <a:lnTo>
                    <a:pt x="0" y="369124"/>
                  </a:lnTo>
                  <a:lnTo>
                    <a:pt x="463665" y="492166"/>
                  </a:lnTo>
                  <a:lnTo>
                    <a:pt x="927269" y="492166"/>
                  </a:lnTo>
                  <a:lnTo>
                    <a:pt x="463665" y="615207"/>
                  </a:lnTo>
                  <a:close/>
                </a:path>
                <a:path w="927734" h="861694">
                  <a:moveTo>
                    <a:pt x="927269" y="492166"/>
                  </a:moveTo>
                  <a:lnTo>
                    <a:pt x="463665" y="492166"/>
                  </a:lnTo>
                  <a:lnTo>
                    <a:pt x="927269" y="369124"/>
                  </a:lnTo>
                  <a:lnTo>
                    <a:pt x="927269" y="492166"/>
                  </a:lnTo>
                  <a:close/>
                </a:path>
                <a:path w="927734" h="861694">
                  <a:moveTo>
                    <a:pt x="463665" y="861290"/>
                  </a:moveTo>
                  <a:lnTo>
                    <a:pt x="0" y="738249"/>
                  </a:lnTo>
                  <a:lnTo>
                    <a:pt x="0" y="615207"/>
                  </a:lnTo>
                  <a:lnTo>
                    <a:pt x="463665" y="738249"/>
                  </a:lnTo>
                  <a:lnTo>
                    <a:pt x="927269" y="738249"/>
                  </a:lnTo>
                  <a:lnTo>
                    <a:pt x="463665" y="861290"/>
                  </a:lnTo>
                  <a:close/>
                </a:path>
                <a:path w="927734" h="861694">
                  <a:moveTo>
                    <a:pt x="927269" y="738249"/>
                  </a:moveTo>
                  <a:lnTo>
                    <a:pt x="463665" y="738249"/>
                  </a:lnTo>
                  <a:lnTo>
                    <a:pt x="927269" y="615207"/>
                  </a:lnTo>
                  <a:lnTo>
                    <a:pt x="927269" y="73824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94042" y="1747659"/>
              <a:ext cx="11207750" cy="626745"/>
            </a:xfrm>
            <a:custGeom>
              <a:rect l="l" t="t" r="r" b="b"/>
              <a:pathLst>
                <a:path w="11207750" h="626744">
                  <a:moveTo>
                    <a:pt x="602818" y="313220"/>
                  </a:moveTo>
                  <a:lnTo>
                    <a:pt x="599541" y="266928"/>
                  </a:lnTo>
                  <a:lnTo>
                    <a:pt x="590054" y="222758"/>
                  </a:lnTo>
                  <a:lnTo>
                    <a:pt x="574802" y="181165"/>
                  </a:lnTo>
                  <a:lnTo>
                    <a:pt x="554253" y="142659"/>
                  </a:lnTo>
                  <a:lnTo>
                    <a:pt x="528878" y="107721"/>
                  </a:lnTo>
                  <a:lnTo>
                    <a:pt x="499148" y="76822"/>
                  </a:lnTo>
                  <a:lnTo>
                    <a:pt x="465531" y="50457"/>
                  </a:lnTo>
                  <a:lnTo>
                    <a:pt x="428472" y="29108"/>
                  </a:lnTo>
                  <a:lnTo>
                    <a:pt x="388454" y="13258"/>
                  </a:lnTo>
                  <a:lnTo>
                    <a:pt x="345948" y="3390"/>
                  </a:lnTo>
                  <a:lnTo>
                    <a:pt x="301409" y="0"/>
                  </a:lnTo>
                  <a:lnTo>
                    <a:pt x="256870" y="3390"/>
                  </a:lnTo>
                  <a:lnTo>
                    <a:pt x="214363" y="13258"/>
                  </a:lnTo>
                  <a:lnTo>
                    <a:pt x="174345" y="29108"/>
                  </a:lnTo>
                  <a:lnTo>
                    <a:pt x="137287" y="50457"/>
                  </a:lnTo>
                  <a:lnTo>
                    <a:pt x="103670" y="76822"/>
                  </a:lnTo>
                  <a:lnTo>
                    <a:pt x="73939" y="107721"/>
                  </a:lnTo>
                  <a:lnTo>
                    <a:pt x="48564" y="142659"/>
                  </a:lnTo>
                  <a:lnTo>
                    <a:pt x="28016" y="181165"/>
                  </a:lnTo>
                  <a:lnTo>
                    <a:pt x="12763" y="222758"/>
                  </a:lnTo>
                  <a:lnTo>
                    <a:pt x="3276" y="266928"/>
                  </a:lnTo>
                  <a:lnTo>
                    <a:pt x="0" y="313220"/>
                  </a:lnTo>
                  <a:lnTo>
                    <a:pt x="3276" y="359498"/>
                  </a:lnTo>
                  <a:lnTo>
                    <a:pt x="12763" y="403682"/>
                  </a:lnTo>
                  <a:lnTo>
                    <a:pt x="28016" y="445262"/>
                  </a:lnTo>
                  <a:lnTo>
                    <a:pt x="48564" y="483768"/>
                  </a:lnTo>
                  <a:lnTo>
                    <a:pt x="73939" y="518718"/>
                  </a:lnTo>
                  <a:lnTo>
                    <a:pt x="103670" y="549617"/>
                  </a:lnTo>
                  <a:lnTo>
                    <a:pt x="137287" y="575983"/>
                  </a:lnTo>
                  <a:lnTo>
                    <a:pt x="174345" y="597331"/>
                  </a:lnTo>
                  <a:lnTo>
                    <a:pt x="214363" y="613181"/>
                  </a:lnTo>
                  <a:lnTo>
                    <a:pt x="256870" y="623049"/>
                  </a:lnTo>
                  <a:lnTo>
                    <a:pt x="301409" y="626440"/>
                  </a:lnTo>
                  <a:lnTo>
                    <a:pt x="345948" y="623049"/>
                  </a:lnTo>
                  <a:lnTo>
                    <a:pt x="388454" y="613181"/>
                  </a:lnTo>
                  <a:lnTo>
                    <a:pt x="428472" y="597331"/>
                  </a:lnTo>
                  <a:lnTo>
                    <a:pt x="465531" y="575983"/>
                  </a:lnTo>
                  <a:lnTo>
                    <a:pt x="499148" y="549617"/>
                  </a:lnTo>
                  <a:lnTo>
                    <a:pt x="528878" y="518718"/>
                  </a:lnTo>
                  <a:lnTo>
                    <a:pt x="554253" y="483768"/>
                  </a:lnTo>
                  <a:lnTo>
                    <a:pt x="574802" y="445262"/>
                  </a:lnTo>
                  <a:lnTo>
                    <a:pt x="590054" y="403682"/>
                  </a:lnTo>
                  <a:lnTo>
                    <a:pt x="599541" y="359498"/>
                  </a:lnTo>
                  <a:lnTo>
                    <a:pt x="602818" y="313220"/>
                  </a:lnTo>
                  <a:close/>
                </a:path>
                <a:path w="11207750" h="626744">
                  <a:moveTo>
                    <a:pt x="11207140" y="313220"/>
                  </a:moveTo>
                  <a:lnTo>
                    <a:pt x="11203877" y="266928"/>
                  </a:lnTo>
                  <a:lnTo>
                    <a:pt x="11194377" y="222758"/>
                  </a:lnTo>
                  <a:lnTo>
                    <a:pt x="11179124" y="181165"/>
                  </a:lnTo>
                  <a:lnTo>
                    <a:pt x="11158588" y="142659"/>
                  </a:lnTo>
                  <a:lnTo>
                    <a:pt x="11133214" y="107721"/>
                  </a:lnTo>
                  <a:lnTo>
                    <a:pt x="11103483" y="76822"/>
                  </a:lnTo>
                  <a:lnTo>
                    <a:pt x="11069853" y="50457"/>
                  </a:lnTo>
                  <a:lnTo>
                    <a:pt x="11032808" y="29108"/>
                  </a:lnTo>
                  <a:lnTo>
                    <a:pt x="10992790" y="13258"/>
                  </a:lnTo>
                  <a:lnTo>
                    <a:pt x="10950283" y="3390"/>
                  </a:lnTo>
                  <a:lnTo>
                    <a:pt x="10905731" y="12"/>
                  </a:lnTo>
                  <a:lnTo>
                    <a:pt x="10861205" y="3390"/>
                  </a:lnTo>
                  <a:lnTo>
                    <a:pt x="10818686" y="13258"/>
                  </a:lnTo>
                  <a:lnTo>
                    <a:pt x="10778681" y="29108"/>
                  </a:lnTo>
                  <a:lnTo>
                    <a:pt x="10741622" y="50457"/>
                  </a:lnTo>
                  <a:lnTo>
                    <a:pt x="10707992" y="76822"/>
                  </a:lnTo>
                  <a:lnTo>
                    <a:pt x="10678262" y="107721"/>
                  </a:lnTo>
                  <a:lnTo>
                    <a:pt x="10652887" y="142659"/>
                  </a:lnTo>
                  <a:lnTo>
                    <a:pt x="10632351" y="181165"/>
                  </a:lnTo>
                  <a:lnTo>
                    <a:pt x="10617098" y="222758"/>
                  </a:lnTo>
                  <a:lnTo>
                    <a:pt x="10607599" y="266928"/>
                  </a:lnTo>
                  <a:lnTo>
                    <a:pt x="10604335" y="313220"/>
                  </a:lnTo>
                  <a:lnTo>
                    <a:pt x="10607599" y="359498"/>
                  </a:lnTo>
                  <a:lnTo>
                    <a:pt x="10617086" y="403682"/>
                  </a:lnTo>
                  <a:lnTo>
                    <a:pt x="10632338" y="445262"/>
                  </a:lnTo>
                  <a:lnTo>
                    <a:pt x="10652887" y="483768"/>
                  </a:lnTo>
                  <a:lnTo>
                    <a:pt x="10678262" y="518718"/>
                  </a:lnTo>
                  <a:lnTo>
                    <a:pt x="10707992" y="549617"/>
                  </a:lnTo>
                  <a:lnTo>
                    <a:pt x="10741622" y="575983"/>
                  </a:lnTo>
                  <a:lnTo>
                    <a:pt x="10778668" y="597331"/>
                  </a:lnTo>
                  <a:lnTo>
                    <a:pt x="10818686" y="613181"/>
                  </a:lnTo>
                  <a:lnTo>
                    <a:pt x="10861192" y="623049"/>
                  </a:lnTo>
                  <a:lnTo>
                    <a:pt x="10905731" y="626440"/>
                  </a:lnTo>
                  <a:lnTo>
                    <a:pt x="10950270" y="623049"/>
                  </a:lnTo>
                  <a:lnTo>
                    <a:pt x="10992790" y="613181"/>
                  </a:lnTo>
                  <a:lnTo>
                    <a:pt x="11032795" y="597331"/>
                  </a:lnTo>
                  <a:lnTo>
                    <a:pt x="11069853" y="575983"/>
                  </a:lnTo>
                  <a:lnTo>
                    <a:pt x="11103483" y="549617"/>
                  </a:lnTo>
                  <a:lnTo>
                    <a:pt x="11133214" y="518718"/>
                  </a:lnTo>
                  <a:lnTo>
                    <a:pt x="11158588" y="483768"/>
                  </a:lnTo>
                  <a:lnTo>
                    <a:pt x="11179124" y="445262"/>
                  </a:lnTo>
                  <a:lnTo>
                    <a:pt x="11194377" y="403682"/>
                  </a:lnTo>
                  <a:lnTo>
                    <a:pt x="11203877" y="359498"/>
                  </a:lnTo>
                  <a:lnTo>
                    <a:pt x="11207140" y="313220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7903150" y="2192695"/>
            <a:ext cx="3263900" cy="1079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195580" algn="r">
              <a:lnSpc>
                <a:spcPct val="100000"/>
              </a:lnSpc>
              <a:spcBef>
                <a:spcPts val="100"/>
              </a:spcBef>
            </a:pPr>
            <a:r>
              <a:rPr sz="1950" b="1" spc="-20">
                <a:solidFill>
                  <a:srgbClr val="FFFFFF"/>
                </a:solidFill>
                <a:latin typeface="微软雅黑"/>
                <a:cs typeface="微软雅黑"/>
              </a:rPr>
              <a:t>禽饲料</a:t>
            </a:r>
            <a:endParaRPr sz="19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99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为鸡、鸭、鹅等禽类提供所需营养，</a:t>
            </a:r>
            <a:endParaRPr sz="1500">
              <a:latin typeface="微软雅黑"/>
              <a:cs typeface="微软雅黑"/>
            </a:endParaRPr>
          </a:p>
          <a:p>
            <a:pPr marL="1536700">
              <a:lnSpc>
                <a:spcPct val="100000"/>
              </a:lnSpc>
              <a:spcBef>
                <a:spcPts val="360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提高产蛋量和肉质。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54952" y="5401195"/>
            <a:ext cx="11207750" cy="626745"/>
          </a:xfrm>
          <a:custGeom>
            <a:rect l="l" t="t" r="r" b="b"/>
            <a:pathLst>
              <a:path w="11207750" h="626745">
                <a:moveTo>
                  <a:pt x="602818" y="313220"/>
                </a:moveTo>
                <a:lnTo>
                  <a:pt x="599541" y="266928"/>
                </a:lnTo>
                <a:lnTo>
                  <a:pt x="590054" y="222758"/>
                </a:lnTo>
                <a:lnTo>
                  <a:pt x="574802" y="181165"/>
                </a:lnTo>
                <a:lnTo>
                  <a:pt x="554253" y="142659"/>
                </a:lnTo>
                <a:lnTo>
                  <a:pt x="528891" y="107721"/>
                </a:lnTo>
                <a:lnTo>
                  <a:pt x="499148" y="76822"/>
                </a:lnTo>
                <a:lnTo>
                  <a:pt x="465531" y="50457"/>
                </a:lnTo>
                <a:lnTo>
                  <a:pt x="428472" y="29108"/>
                </a:lnTo>
                <a:lnTo>
                  <a:pt x="388454" y="13258"/>
                </a:lnTo>
                <a:lnTo>
                  <a:pt x="345948" y="3390"/>
                </a:lnTo>
                <a:lnTo>
                  <a:pt x="301409" y="0"/>
                </a:lnTo>
                <a:lnTo>
                  <a:pt x="256882" y="3390"/>
                </a:lnTo>
                <a:lnTo>
                  <a:pt x="214363" y="13258"/>
                </a:lnTo>
                <a:lnTo>
                  <a:pt x="174345" y="29108"/>
                </a:lnTo>
                <a:lnTo>
                  <a:pt x="137287" y="50457"/>
                </a:lnTo>
                <a:lnTo>
                  <a:pt x="103670" y="76822"/>
                </a:lnTo>
                <a:lnTo>
                  <a:pt x="73939" y="107721"/>
                </a:lnTo>
                <a:lnTo>
                  <a:pt x="48564" y="142659"/>
                </a:lnTo>
                <a:lnTo>
                  <a:pt x="28016" y="181165"/>
                </a:lnTo>
                <a:lnTo>
                  <a:pt x="12763" y="222758"/>
                </a:lnTo>
                <a:lnTo>
                  <a:pt x="3276" y="266928"/>
                </a:lnTo>
                <a:lnTo>
                  <a:pt x="0" y="313220"/>
                </a:lnTo>
                <a:lnTo>
                  <a:pt x="3276" y="359498"/>
                </a:lnTo>
                <a:lnTo>
                  <a:pt x="12763" y="403682"/>
                </a:lnTo>
                <a:lnTo>
                  <a:pt x="28016" y="445262"/>
                </a:lnTo>
                <a:lnTo>
                  <a:pt x="48564" y="483768"/>
                </a:lnTo>
                <a:lnTo>
                  <a:pt x="73939" y="518718"/>
                </a:lnTo>
                <a:lnTo>
                  <a:pt x="103670" y="549617"/>
                </a:lnTo>
                <a:lnTo>
                  <a:pt x="137287" y="575983"/>
                </a:lnTo>
                <a:lnTo>
                  <a:pt x="174345" y="597331"/>
                </a:lnTo>
                <a:lnTo>
                  <a:pt x="214363" y="613181"/>
                </a:lnTo>
                <a:lnTo>
                  <a:pt x="256870" y="623049"/>
                </a:lnTo>
                <a:lnTo>
                  <a:pt x="301409" y="626440"/>
                </a:lnTo>
                <a:lnTo>
                  <a:pt x="345948" y="623049"/>
                </a:lnTo>
                <a:lnTo>
                  <a:pt x="388454" y="613181"/>
                </a:lnTo>
                <a:lnTo>
                  <a:pt x="428472" y="597331"/>
                </a:lnTo>
                <a:lnTo>
                  <a:pt x="465531" y="575983"/>
                </a:lnTo>
                <a:lnTo>
                  <a:pt x="499148" y="549617"/>
                </a:lnTo>
                <a:lnTo>
                  <a:pt x="528891" y="518718"/>
                </a:lnTo>
                <a:lnTo>
                  <a:pt x="554253" y="483768"/>
                </a:lnTo>
                <a:lnTo>
                  <a:pt x="574802" y="445262"/>
                </a:lnTo>
                <a:lnTo>
                  <a:pt x="590054" y="403682"/>
                </a:lnTo>
                <a:lnTo>
                  <a:pt x="599541" y="359498"/>
                </a:lnTo>
                <a:lnTo>
                  <a:pt x="602818" y="313220"/>
                </a:lnTo>
                <a:close/>
              </a:path>
              <a:path w="11207750" h="626745">
                <a:moveTo>
                  <a:pt x="11207140" y="313220"/>
                </a:moveTo>
                <a:lnTo>
                  <a:pt x="11203877" y="266928"/>
                </a:lnTo>
                <a:lnTo>
                  <a:pt x="11194377" y="222758"/>
                </a:lnTo>
                <a:lnTo>
                  <a:pt x="11179124" y="181165"/>
                </a:lnTo>
                <a:lnTo>
                  <a:pt x="11158588" y="142659"/>
                </a:lnTo>
                <a:lnTo>
                  <a:pt x="11133214" y="107721"/>
                </a:lnTo>
                <a:lnTo>
                  <a:pt x="11103483" y="76822"/>
                </a:lnTo>
                <a:lnTo>
                  <a:pt x="11069853" y="50457"/>
                </a:lnTo>
                <a:lnTo>
                  <a:pt x="11032808" y="29108"/>
                </a:lnTo>
                <a:lnTo>
                  <a:pt x="10992790" y="13258"/>
                </a:lnTo>
                <a:lnTo>
                  <a:pt x="10950283" y="3390"/>
                </a:lnTo>
                <a:lnTo>
                  <a:pt x="10905744" y="0"/>
                </a:lnTo>
                <a:lnTo>
                  <a:pt x="10861205" y="3390"/>
                </a:lnTo>
                <a:lnTo>
                  <a:pt x="10818698" y="13258"/>
                </a:lnTo>
                <a:lnTo>
                  <a:pt x="10778681" y="29108"/>
                </a:lnTo>
                <a:lnTo>
                  <a:pt x="10741622" y="50457"/>
                </a:lnTo>
                <a:lnTo>
                  <a:pt x="10707992" y="76822"/>
                </a:lnTo>
                <a:lnTo>
                  <a:pt x="10678262" y="107721"/>
                </a:lnTo>
                <a:lnTo>
                  <a:pt x="10652900" y="142659"/>
                </a:lnTo>
                <a:lnTo>
                  <a:pt x="10632351" y="181165"/>
                </a:lnTo>
                <a:lnTo>
                  <a:pt x="10617098" y="222758"/>
                </a:lnTo>
                <a:lnTo>
                  <a:pt x="10607599" y="266928"/>
                </a:lnTo>
                <a:lnTo>
                  <a:pt x="10604335" y="313220"/>
                </a:lnTo>
                <a:lnTo>
                  <a:pt x="10607599" y="359498"/>
                </a:lnTo>
                <a:lnTo>
                  <a:pt x="10617098" y="403682"/>
                </a:lnTo>
                <a:lnTo>
                  <a:pt x="10632338" y="445262"/>
                </a:lnTo>
                <a:lnTo>
                  <a:pt x="10652887" y="483768"/>
                </a:lnTo>
                <a:lnTo>
                  <a:pt x="10678262" y="518718"/>
                </a:lnTo>
                <a:lnTo>
                  <a:pt x="10707992" y="549617"/>
                </a:lnTo>
                <a:lnTo>
                  <a:pt x="10741622" y="575983"/>
                </a:lnTo>
                <a:lnTo>
                  <a:pt x="10778668" y="597331"/>
                </a:lnTo>
                <a:lnTo>
                  <a:pt x="10818686" y="613181"/>
                </a:lnTo>
                <a:lnTo>
                  <a:pt x="10861192" y="623049"/>
                </a:lnTo>
                <a:lnTo>
                  <a:pt x="10905731" y="626440"/>
                </a:lnTo>
                <a:lnTo>
                  <a:pt x="10950283" y="623049"/>
                </a:lnTo>
                <a:lnTo>
                  <a:pt x="10992790" y="613181"/>
                </a:lnTo>
                <a:lnTo>
                  <a:pt x="11032808" y="597331"/>
                </a:lnTo>
                <a:lnTo>
                  <a:pt x="11069853" y="575983"/>
                </a:lnTo>
                <a:lnTo>
                  <a:pt x="11103483" y="549617"/>
                </a:lnTo>
                <a:lnTo>
                  <a:pt x="11133214" y="518718"/>
                </a:lnTo>
                <a:lnTo>
                  <a:pt x="11158588" y="483768"/>
                </a:lnTo>
                <a:lnTo>
                  <a:pt x="11179124" y="445262"/>
                </a:lnTo>
                <a:lnTo>
                  <a:pt x="11194377" y="403682"/>
                </a:lnTo>
                <a:lnTo>
                  <a:pt x="11203877" y="359498"/>
                </a:lnTo>
                <a:lnTo>
                  <a:pt x="11207140" y="313220"/>
                </a:lnTo>
                <a:close/>
              </a:path>
            </a:pathLst>
          </a:custGeom>
          <a:solidFill>
            <a:srgbClr val="71A6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599033" y="1816285"/>
            <a:ext cx="436245" cy="4254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6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6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1199976" y="1817504"/>
            <a:ext cx="436245" cy="4254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6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6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1151214" y="5484857"/>
            <a:ext cx="436245" cy="4254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600" b="1" spc="-25">
                <a:solidFill>
                  <a:srgbClr val="FFFFFF"/>
                </a:solidFill>
                <a:latin typeface="微软雅黑"/>
                <a:cs typeface="微软雅黑"/>
              </a:rPr>
              <a:t>04</a:t>
            </a:r>
            <a:endParaRPr sz="26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50265" y="5472666"/>
            <a:ext cx="436245" cy="4254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6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6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093650" y="4304511"/>
            <a:ext cx="3073400" cy="10560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78964">
              <a:lnSpc>
                <a:spcPct val="100000"/>
              </a:lnSpc>
              <a:spcBef>
                <a:spcPts val="100"/>
              </a:spcBef>
            </a:pPr>
            <a:r>
              <a:rPr sz="1950" b="1" spc="-15">
                <a:solidFill>
                  <a:srgbClr val="FFFFFF"/>
                </a:solidFill>
                <a:latin typeface="微软雅黑"/>
                <a:cs typeface="微软雅黑"/>
              </a:rPr>
              <a:t>水产饲料</a:t>
            </a:r>
            <a:endParaRPr sz="19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81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为鱼、虾等水生动物提供营养，促</a:t>
            </a:r>
            <a:endParaRPr sz="1500">
              <a:latin typeface="微软雅黑"/>
              <a:cs typeface="微软雅黑"/>
            </a:endParaRPr>
          </a:p>
          <a:p>
            <a:pPr marL="1536065">
              <a:lnSpc>
                <a:spcPct val="100000"/>
              </a:lnSpc>
              <a:spcBef>
                <a:spcPts val="360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进其生长和繁殖。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216094" y="2185292"/>
            <a:ext cx="2882900" cy="1086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950" b="1" spc="-20">
                <a:solidFill>
                  <a:srgbClr val="FFFFFF"/>
                </a:solidFill>
                <a:latin typeface="微软雅黑"/>
                <a:cs typeface="微软雅黑"/>
              </a:rPr>
              <a:t>猪饲料</a:t>
            </a:r>
            <a:endParaRPr sz="195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69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为猪提供全面营养，促进其生长和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发育。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216094" y="4297109"/>
            <a:ext cx="2882900" cy="10636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950" b="1" spc="-15">
                <a:solidFill>
                  <a:srgbClr val="FFFFFF"/>
                </a:solidFill>
                <a:latin typeface="微软雅黑"/>
                <a:cs typeface="微软雅黑"/>
              </a:rPr>
              <a:t>牛羊饲料</a:t>
            </a:r>
            <a:endParaRPr sz="195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51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满足牛、羊等草食动物生长和产奶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的营养需求。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9" name="object 3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动物饲料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92556" y="1559287"/>
            <a:ext cx="4492828" cy="4492828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39110" y="1488376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1"/>
                </a:lnTo>
                <a:close/>
              </a:path>
            </a:pathLst>
          </a:custGeom>
          <a:solidFill>
            <a:srgbClr val="71A6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39110" y="3205846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0"/>
                </a:moveTo>
                <a:lnTo>
                  <a:pt x="171737" y="1373900"/>
                </a:lnTo>
                <a:lnTo>
                  <a:pt x="119262" y="1369130"/>
                </a:lnTo>
                <a:lnTo>
                  <a:pt x="76327" y="1354818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0"/>
                </a:lnTo>
                <a:close/>
              </a:path>
            </a:pathLst>
          </a:custGeom>
          <a:solidFill>
            <a:srgbClr val="71A6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089476" y="1767220"/>
            <a:ext cx="478155" cy="26231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endParaRPr sz="57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620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39110" y="4984277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1"/>
                </a:lnTo>
                <a:close/>
              </a:path>
            </a:pathLst>
          </a:custGeom>
          <a:solidFill>
            <a:srgbClr val="71A6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089476" y="5263121"/>
            <a:ext cx="47815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59659" y="1441017"/>
            <a:ext cx="4025900" cy="10566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25">
                <a:solidFill>
                  <a:srgbClr val="3490F4"/>
                </a:solidFill>
                <a:latin typeface="微软雅黑"/>
                <a:cs typeface="微软雅黑"/>
              </a:rPr>
              <a:t>狗粮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90"/>
              </a:spcBef>
            </a:pPr>
            <a:r>
              <a:rPr sz="1500" spc="-5">
                <a:latin typeface="微软雅黑"/>
                <a:cs typeface="微软雅黑"/>
              </a:rPr>
              <a:t>根据狗狗的年龄、体型和活动量等因素，提供全</a:t>
            </a:r>
            <a:r>
              <a:rPr sz="1500" spc="-15">
                <a:latin typeface="微软雅黑"/>
                <a:cs typeface="微软雅黑"/>
              </a:rPr>
              <a:t>面营养。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359659" y="3118976"/>
            <a:ext cx="3835400" cy="6896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25">
                <a:solidFill>
                  <a:srgbClr val="3490F4"/>
                </a:solidFill>
                <a:latin typeface="微软雅黑"/>
                <a:cs typeface="微软雅黑"/>
              </a:rPr>
              <a:t>猫粮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00"/>
              </a:spcBef>
            </a:pPr>
            <a:r>
              <a:rPr sz="1500" spc="-5">
                <a:latin typeface="微软雅黑"/>
                <a:cs typeface="微软雅黑"/>
              </a:rPr>
              <a:t>针对猫咪的特殊需求，提供营养均衡的食品。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359659" y="4884829"/>
            <a:ext cx="4025900" cy="6896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3490F4"/>
                </a:solidFill>
                <a:latin typeface="微软雅黑"/>
                <a:cs typeface="微软雅黑"/>
              </a:rPr>
              <a:t>宠物零食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00"/>
              </a:spcBef>
            </a:pPr>
            <a:r>
              <a:rPr sz="1500" spc="-5">
                <a:latin typeface="微软雅黑"/>
                <a:cs typeface="微软雅黑"/>
              </a:rPr>
              <a:t>满足宠物口味的多样化需求，丰富宠物的生活。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宠物食品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21501" y="2788638"/>
            <a:ext cx="3296920" cy="3250565"/>
            <a:chOff x="4521501" y="2788638"/>
            <a:chExt cx="3296920" cy="3250565"/>
          </a:xfrm>
        </p:grpSpPr>
        <p:sp>
          <p:nvSpPr>
            <p:cNvPr id="3" name="object 3"/>
            <p:cNvSpPr/>
            <p:nvPr/>
          </p:nvSpPr>
          <p:spPr>
            <a:xfrm>
              <a:off x="4778781" y="3346401"/>
              <a:ext cx="2702560" cy="2692400"/>
            </a:xfrm>
            <a:custGeom>
              <a:rect l="l" t="t" r="r" b="b"/>
              <a:pathLst>
                <a:path w="2702559" h="2692400">
                  <a:moveTo>
                    <a:pt x="1542427" y="12700"/>
                  </a:moveTo>
                  <a:lnTo>
                    <a:pt x="1160087" y="12700"/>
                  </a:lnTo>
                  <a:lnTo>
                    <a:pt x="1207179" y="0"/>
                  </a:lnTo>
                  <a:lnTo>
                    <a:pt x="1495335" y="0"/>
                  </a:lnTo>
                  <a:lnTo>
                    <a:pt x="1542427" y="12700"/>
                  </a:lnTo>
                  <a:close/>
                </a:path>
                <a:path w="2702559" h="2692400">
                  <a:moveTo>
                    <a:pt x="1589005" y="2679700"/>
                  </a:moveTo>
                  <a:lnTo>
                    <a:pt x="1113509" y="2679700"/>
                  </a:lnTo>
                  <a:lnTo>
                    <a:pt x="1022015" y="2654300"/>
                  </a:lnTo>
                  <a:lnTo>
                    <a:pt x="846464" y="2603500"/>
                  </a:lnTo>
                  <a:lnTo>
                    <a:pt x="804292" y="2578100"/>
                  </a:lnTo>
                  <a:lnTo>
                    <a:pt x="762864" y="2565400"/>
                  </a:lnTo>
                  <a:lnTo>
                    <a:pt x="722209" y="2540000"/>
                  </a:lnTo>
                  <a:lnTo>
                    <a:pt x="682354" y="2514600"/>
                  </a:lnTo>
                  <a:lnTo>
                    <a:pt x="643328" y="2501900"/>
                  </a:lnTo>
                  <a:lnTo>
                    <a:pt x="605161" y="2476500"/>
                  </a:lnTo>
                  <a:lnTo>
                    <a:pt x="567880" y="2451100"/>
                  </a:lnTo>
                  <a:lnTo>
                    <a:pt x="531514" y="2413000"/>
                  </a:lnTo>
                  <a:lnTo>
                    <a:pt x="496092" y="2387600"/>
                  </a:lnTo>
                  <a:lnTo>
                    <a:pt x="461642" y="2362200"/>
                  </a:lnTo>
                  <a:lnTo>
                    <a:pt x="428193" y="2336800"/>
                  </a:lnTo>
                  <a:lnTo>
                    <a:pt x="395774" y="2298700"/>
                  </a:lnTo>
                  <a:lnTo>
                    <a:pt x="364413" y="2273300"/>
                  </a:lnTo>
                  <a:lnTo>
                    <a:pt x="334138" y="2235200"/>
                  </a:lnTo>
                  <a:lnTo>
                    <a:pt x="304978" y="2197100"/>
                  </a:lnTo>
                  <a:lnTo>
                    <a:pt x="276963" y="2159000"/>
                  </a:lnTo>
                  <a:lnTo>
                    <a:pt x="250119" y="2133600"/>
                  </a:lnTo>
                  <a:lnTo>
                    <a:pt x="224477" y="2095500"/>
                  </a:lnTo>
                  <a:lnTo>
                    <a:pt x="200064" y="2057400"/>
                  </a:lnTo>
                  <a:lnTo>
                    <a:pt x="176909" y="2019300"/>
                  </a:lnTo>
                  <a:lnTo>
                    <a:pt x="155041" y="1968500"/>
                  </a:lnTo>
                  <a:lnTo>
                    <a:pt x="134489" y="1930400"/>
                  </a:lnTo>
                  <a:lnTo>
                    <a:pt x="115280" y="1892300"/>
                  </a:lnTo>
                  <a:lnTo>
                    <a:pt x="97443" y="1854200"/>
                  </a:lnTo>
                  <a:lnTo>
                    <a:pt x="81008" y="1803400"/>
                  </a:lnTo>
                  <a:lnTo>
                    <a:pt x="66002" y="1765300"/>
                  </a:lnTo>
                  <a:lnTo>
                    <a:pt x="52455" y="1714500"/>
                  </a:lnTo>
                  <a:lnTo>
                    <a:pt x="40394" y="1676400"/>
                  </a:lnTo>
                  <a:lnTo>
                    <a:pt x="29849" y="1625600"/>
                  </a:lnTo>
                  <a:lnTo>
                    <a:pt x="20847" y="1587500"/>
                  </a:lnTo>
                  <a:lnTo>
                    <a:pt x="13418" y="1536700"/>
                  </a:lnTo>
                  <a:lnTo>
                    <a:pt x="7590" y="1485900"/>
                  </a:lnTo>
                  <a:lnTo>
                    <a:pt x="3392" y="1435100"/>
                  </a:lnTo>
                  <a:lnTo>
                    <a:pt x="852" y="1397000"/>
                  </a:lnTo>
                  <a:lnTo>
                    <a:pt x="0" y="1346200"/>
                  </a:lnTo>
                  <a:lnTo>
                    <a:pt x="856" y="1295400"/>
                  </a:lnTo>
                  <a:lnTo>
                    <a:pt x="3395" y="1244600"/>
                  </a:lnTo>
                  <a:lnTo>
                    <a:pt x="7593" y="1206500"/>
                  </a:lnTo>
                  <a:lnTo>
                    <a:pt x="13421" y="1155700"/>
                  </a:lnTo>
                  <a:lnTo>
                    <a:pt x="20850" y="1104900"/>
                  </a:lnTo>
                  <a:lnTo>
                    <a:pt x="29851" y="1066800"/>
                  </a:lnTo>
                  <a:lnTo>
                    <a:pt x="40397" y="1016000"/>
                  </a:lnTo>
                  <a:lnTo>
                    <a:pt x="52457" y="965200"/>
                  </a:lnTo>
                  <a:lnTo>
                    <a:pt x="66005" y="927100"/>
                  </a:lnTo>
                  <a:lnTo>
                    <a:pt x="81011" y="889000"/>
                  </a:lnTo>
                  <a:lnTo>
                    <a:pt x="97446" y="838200"/>
                  </a:lnTo>
                  <a:lnTo>
                    <a:pt x="115282" y="800100"/>
                  </a:lnTo>
                  <a:lnTo>
                    <a:pt x="134491" y="762000"/>
                  </a:lnTo>
                  <a:lnTo>
                    <a:pt x="155044" y="711200"/>
                  </a:lnTo>
                  <a:lnTo>
                    <a:pt x="176912" y="673100"/>
                  </a:lnTo>
                  <a:lnTo>
                    <a:pt x="200066" y="635000"/>
                  </a:lnTo>
                  <a:lnTo>
                    <a:pt x="224479" y="596900"/>
                  </a:lnTo>
                  <a:lnTo>
                    <a:pt x="250122" y="558800"/>
                  </a:lnTo>
                  <a:lnTo>
                    <a:pt x="276965" y="520700"/>
                  </a:lnTo>
                  <a:lnTo>
                    <a:pt x="304980" y="495300"/>
                  </a:lnTo>
                  <a:lnTo>
                    <a:pt x="334140" y="457200"/>
                  </a:lnTo>
                  <a:lnTo>
                    <a:pt x="364415" y="419100"/>
                  </a:lnTo>
                  <a:lnTo>
                    <a:pt x="395776" y="393700"/>
                  </a:lnTo>
                  <a:lnTo>
                    <a:pt x="428195" y="355600"/>
                  </a:lnTo>
                  <a:lnTo>
                    <a:pt x="461644" y="330200"/>
                  </a:lnTo>
                  <a:lnTo>
                    <a:pt x="496094" y="304800"/>
                  </a:lnTo>
                  <a:lnTo>
                    <a:pt x="531516" y="266700"/>
                  </a:lnTo>
                  <a:lnTo>
                    <a:pt x="567882" y="241300"/>
                  </a:lnTo>
                  <a:lnTo>
                    <a:pt x="605163" y="215900"/>
                  </a:lnTo>
                  <a:lnTo>
                    <a:pt x="643330" y="190500"/>
                  </a:lnTo>
                  <a:lnTo>
                    <a:pt x="682356" y="165100"/>
                  </a:lnTo>
                  <a:lnTo>
                    <a:pt x="722210" y="152400"/>
                  </a:lnTo>
                  <a:lnTo>
                    <a:pt x="762866" y="127000"/>
                  </a:lnTo>
                  <a:lnTo>
                    <a:pt x="804294" y="114300"/>
                  </a:lnTo>
                  <a:lnTo>
                    <a:pt x="846465" y="88900"/>
                  </a:lnTo>
                  <a:lnTo>
                    <a:pt x="932925" y="63500"/>
                  </a:lnTo>
                  <a:lnTo>
                    <a:pt x="1113511" y="12700"/>
                  </a:lnTo>
                  <a:lnTo>
                    <a:pt x="1589004" y="12700"/>
                  </a:lnTo>
                  <a:lnTo>
                    <a:pt x="1769589" y="63500"/>
                  </a:lnTo>
                  <a:lnTo>
                    <a:pt x="1856049" y="88900"/>
                  </a:lnTo>
                  <a:lnTo>
                    <a:pt x="1898221" y="114300"/>
                  </a:lnTo>
                  <a:lnTo>
                    <a:pt x="1939649" y="127000"/>
                  </a:lnTo>
                  <a:lnTo>
                    <a:pt x="1980304" y="152400"/>
                  </a:lnTo>
                  <a:lnTo>
                    <a:pt x="2020159" y="165100"/>
                  </a:lnTo>
                  <a:lnTo>
                    <a:pt x="1209623" y="165100"/>
                  </a:lnTo>
                  <a:lnTo>
                    <a:pt x="1163462" y="177800"/>
                  </a:lnTo>
                  <a:lnTo>
                    <a:pt x="1117886" y="177800"/>
                  </a:lnTo>
                  <a:lnTo>
                    <a:pt x="942133" y="228600"/>
                  </a:lnTo>
                  <a:lnTo>
                    <a:pt x="900011" y="254000"/>
                  </a:lnTo>
                  <a:lnTo>
                    <a:pt x="818191" y="279400"/>
                  </a:lnTo>
                  <a:lnTo>
                    <a:pt x="778565" y="304800"/>
                  </a:lnTo>
                  <a:lnTo>
                    <a:pt x="739843" y="330200"/>
                  </a:lnTo>
                  <a:lnTo>
                    <a:pt x="702059" y="355600"/>
                  </a:lnTo>
                  <a:lnTo>
                    <a:pt x="665250" y="381000"/>
                  </a:lnTo>
                  <a:lnTo>
                    <a:pt x="629450" y="406400"/>
                  </a:lnTo>
                  <a:lnTo>
                    <a:pt x="594695" y="431800"/>
                  </a:lnTo>
                  <a:lnTo>
                    <a:pt x="561020" y="457200"/>
                  </a:lnTo>
                  <a:lnTo>
                    <a:pt x="528461" y="495300"/>
                  </a:lnTo>
                  <a:lnTo>
                    <a:pt x="497054" y="520700"/>
                  </a:lnTo>
                  <a:lnTo>
                    <a:pt x="466833" y="558800"/>
                  </a:lnTo>
                  <a:lnTo>
                    <a:pt x="437834" y="584200"/>
                  </a:lnTo>
                  <a:lnTo>
                    <a:pt x="410093" y="622300"/>
                  </a:lnTo>
                  <a:lnTo>
                    <a:pt x="383645" y="660400"/>
                  </a:lnTo>
                  <a:lnTo>
                    <a:pt x="358525" y="698500"/>
                  </a:lnTo>
                  <a:lnTo>
                    <a:pt x="334769" y="736600"/>
                  </a:lnTo>
                  <a:lnTo>
                    <a:pt x="312413" y="774700"/>
                  </a:lnTo>
                  <a:lnTo>
                    <a:pt x="291491" y="812800"/>
                  </a:lnTo>
                  <a:lnTo>
                    <a:pt x="272039" y="850900"/>
                  </a:lnTo>
                  <a:lnTo>
                    <a:pt x="254093" y="889000"/>
                  </a:lnTo>
                  <a:lnTo>
                    <a:pt x="237688" y="939800"/>
                  </a:lnTo>
                  <a:lnTo>
                    <a:pt x="222859" y="977900"/>
                  </a:lnTo>
                  <a:lnTo>
                    <a:pt x="209643" y="1016000"/>
                  </a:lnTo>
                  <a:lnTo>
                    <a:pt x="198073" y="1066800"/>
                  </a:lnTo>
                  <a:lnTo>
                    <a:pt x="188186" y="1117600"/>
                  </a:lnTo>
                  <a:lnTo>
                    <a:pt x="180018" y="1155700"/>
                  </a:lnTo>
                  <a:lnTo>
                    <a:pt x="173603" y="1206500"/>
                  </a:lnTo>
                  <a:lnTo>
                    <a:pt x="168977" y="1244600"/>
                  </a:lnTo>
                  <a:lnTo>
                    <a:pt x="166175" y="1295400"/>
                  </a:lnTo>
                  <a:lnTo>
                    <a:pt x="165235" y="1346200"/>
                  </a:lnTo>
                  <a:lnTo>
                    <a:pt x="166177" y="1397000"/>
                  </a:lnTo>
                  <a:lnTo>
                    <a:pt x="168979" y="1435100"/>
                  </a:lnTo>
                  <a:lnTo>
                    <a:pt x="173605" y="1485900"/>
                  </a:lnTo>
                  <a:lnTo>
                    <a:pt x="180020" y="1536700"/>
                  </a:lnTo>
                  <a:lnTo>
                    <a:pt x="188188" y="1574800"/>
                  </a:lnTo>
                  <a:lnTo>
                    <a:pt x="198075" y="1625600"/>
                  </a:lnTo>
                  <a:lnTo>
                    <a:pt x="209645" y="1663700"/>
                  </a:lnTo>
                  <a:lnTo>
                    <a:pt x="222862" y="1714500"/>
                  </a:lnTo>
                  <a:lnTo>
                    <a:pt x="237691" y="1752600"/>
                  </a:lnTo>
                  <a:lnTo>
                    <a:pt x="254096" y="1790700"/>
                  </a:lnTo>
                  <a:lnTo>
                    <a:pt x="272042" y="1841500"/>
                  </a:lnTo>
                  <a:lnTo>
                    <a:pt x="291494" y="1879600"/>
                  </a:lnTo>
                  <a:lnTo>
                    <a:pt x="312415" y="1917700"/>
                  </a:lnTo>
                  <a:lnTo>
                    <a:pt x="334772" y="1955800"/>
                  </a:lnTo>
                  <a:lnTo>
                    <a:pt x="358528" y="1993900"/>
                  </a:lnTo>
                  <a:lnTo>
                    <a:pt x="383648" y="2032000"/>
                  </a:lnTo>
                  <a:lnTo>
                    <a:pt x="410096" y="2070100"/>
                  </a:lnTo>
                  <a:lnTo>
                    <a:pt x="437837" y="2095500"/>
                  </a:lnTo>
                  <a:lnTo>
                    <a:pt x="466836" y="2133600"/>
                  </a:lnTo>
                  <a:lnTo>
                    <a:pt x="497057" y="2171700"/>
                  </a:lnTo>
                  <a:lnTo>
                    <a:pt x="528464" y="2197100"/>
                  </a:lnTo>
                  <a:lnTo>
                    <a:pt x="561023" y="2235200"/>
                  </a:lnTo>
                  <a:lnTo>
                    <a:pt x="594698" y="2260600"/>
                  </a:lnTo>
                  <a:lnTo>
                    <a:pt x="629453" y="2286000"/>
                  </a:lnTo>
                  <a:lnTo>
                    <a:pt x="665253" y="2311400"/>
                  </a:lnTo>
                  <a:lnTo>
                    <a:pt x="702062" y="2336800"/>
                  </a:lnTo>
                  <a:lnTo>
                    <a:pt x="739846" y="2362200"/>
                  </a:lnTo>
                  <a:lnTo>
                    <a:pt x="778569" y="2387600"/>
                  </a:lnTo>
                  <a:lnTo>
                    <a:pt x="818194" y="2400300"/>
                  </a:lnTo>
                  <a:lnTo>
                    <a:pt x="858688" y="2425700"/>
                  </a:lnTo>
                  <a:lnTo>
                    <a:pt x="900014" y="2438400"/>
                  </a:lnTo>
                  <a:lnTo>
                    <a:pt x="942137" y="2463800"/>
                  </a:lnTo>
                  <a:lnTo>
                    <a:pt x="1072933" y="2501900"/>
                  </a:lnTo>
                  <a:lnTo>
                    <a:pt x="1117890" y="2501900"/>
                  </a:lnTo>
                  <a:lnTo>
                    <a:pt x="1209627" y="2527300"/>
                  </a:lnTo>
                  <a:lnTo>
                    <a:pt x="2000232" y="2527300"/>
                  </a:lnTo>
                  <a:lnTo>
                    <a:pt x="1980305" y="2540000"/>
                  </a:lnTo>
                  <a:lnTo>
                    <a:pt x="1939649" y="2565400"/>
                  </a:lnTo>
                  <a:lnTo>
                    <a:pt x="1898221" y="2578100"/>
                  </a:lnTo>
                  <a:lnTo>
                    <a:pt x="1856050" y="2603500"/>
                  </a:lnTo>
                  <a:lnTo>
                    <a:pt x="1680499" y="2654300"/>
                  </a:lnTo>
                  <a:lnTo>
                    <a:pt x="1589005" y="2679700"/>
                  </a:lnTo>
                  <a:close/>
                </a:path>
                <a:path w="2702559" h="2692400">
                  <a:moveTo>
                    <a:pt x="2000232" y="2527300"/>
                  </a:moveTo>
                  <a:lnTo>
                    <a:pt x="1492895" y="2527300"/>
                  </a:lnTo>
                  <a:lnTo>
                    <a:pt x="1584632" y="2501900"/>
                  </a:lnTo>
                  <a:lnTo>
                    <a:pt x="1629588" y="2501900"/>
                  </a:lnTo>
                  <a:lnTo>
                    <a:pt x="1760385" y="2463800"/>
                  </a:lnTo>
                  <a:lnTo>
                    <a:pt x="1802508" y="2438400"/>
                  </a:lnTo>
                  <a:lnTo>
                    <a:pt x="1843833" y="2425700"/>
                  </a:lnTo>
                  <a:lnTo>
                    <a:pt x="1884327" y="2400300"/>
                  </a:lnTo>
                  <a:lnTo>
                    <a:pt x="1923953" y="2387600"/>
                  </a:lnTo>
                  <a:lnTo>
                    <a:pt x="1962675" y="2362200"/>
                  </a:lnTo>
                  <a:lnTo>
                    <a:pt x="2000459" y="2336800"/>
                  </a:lnTo>
                  <a:lnTo>
                    <a:pt x="2037268" y="2311400"/>
                  </a:lnTo>
                  <a:lnTo>
                    <a:pt x="2073069" y="2286000"/>
                  </a:lnTo>
                  <a:lnTo>
                    <a:pt x="2107824" y="2260600"/>
                  </a:lnTo>
                  <a:lnTo>
                    <a:pt x="2141498" y="2235200"/>
                  </a:lnTo>
                  <a:lnTo>
                    <a:pt x="2174057" y="2197100"/>
                  </a:lnTo>
                  <a:lnTo>
                    <a:pt x="2205465" y="2171700"/>
                  </a:lnTo>
                  <a:lnTo>
                    <a:pt x="2235685" y="2133600"/>
                  </a:lnTo>
                  <a:lnTo>
                    <a:pt x="2264684" y="2095500"/>
                  </a:lnTo>
                  <a:lnTo>
                    <a:pt x="2292425" y="2070100"/>
                  </a:lnTo>
                  <a:lnTo>
                    <a:pt x="2318873" y="2032000"/>
                  </a:lnTo>
                  <a:lnTo>
                    <a:pt x="2343993" y="1993900"/>
                  </a:lnTo>
                  <a:lnTo>
                    <a:pt x="2367749" y="1955800"/>
                  </a:lnTo>
                  <a:lnTo>
                    <a:pt x="2390106" y="1917700"/>
                  </a:lnTo>
                  <a:lnTo>
                    <a:pt x="2411028" y="1879600"/>
                  </a:lnTo>
                  <a:lnTo>
                    <a:pt x="2430479" y="1841500"/>
                  </a:lnTo>
                  <a:lnTo>
                    <a:pt x="2448425" y="1790700"/>
                  </a:lnTo>
                  <a:lnTo>
                    <a:pt x="2464831" y="1752600"/>
                  </a:lnTo>
                  <a:lnTo>
                    <a:pt x="2479659" y="1714500"/>
                  </a:lnTo>
                  <a:lnTo>
                    <a:pt x="2492876" y="1663700"/>
                  </a:lnTo>
                  <a:lnTo>
                    <a:pt x="2504446" y="1625600"/>
                  </a:lnTo>
                  <a:lnTo>
                    <a:pt x="2514333" y="1574800"/>
                  </a:lnTo>
                  <a:lnTo>
                    <a:pt x="2522501" y="1536700"/>
                  </a:lnTo>
                  <a:lnTo>
                    <a:pt x="2528916" y="1485900"/>
                  </a:lnTo>
                  <a:lnTo>
                    <a:pt x="2533542" y="1435100"/>
                  </a:lnTo>
                  <a:lnTo>
                    <a:pt x="2536344" y="1397000"/>
                  </a:lnTo>
                  <a:lnTo>
                    <a:pt x="2537285" y="1346200"/>
                  </a:lnTo>
                  <a:lnTo>
                    <a:pt x="2536343" y="1295400"/>
                  </a:lnTo>
                  <a:lnTo>
                    <a:pt x="2533542" y="1244600"/>
                  </a:lnTo>
                  <a:lnTo>
                    <a:pt x="2528915" y="1206500"/>
                  </a:lnTo>
                  <a:lnTo>
                    <a:pt x="2522500" y="1155700"/>
                  </a:lnTo>
                  <a:lnTo>
                    <a:pt x="2514332" y="1117600"/>
                  </a:lnTo>
                  <a:lnTo>
                    <a:pt x="2504445" y="1066800"/>
                  </a:lnTo>
                  <a:lnTo>
                    <a:pt x="2492875" y="1016000"/>
                  </a:lnTo>
                  <a:lnTo>
                    <a:pt x="2479658" y="977900"/>
                  </a:lnTo>
                  <a:lnTo>
                    <a:pt x="2464830" y="939800"/>
                  </a:lnTo>
                  <a:lnTo>
                    <a:pt x="2448425" y="889000"/>
                  </a:lnTo>
                  <a:lnTo>
                    <a:pt x="2430478" y="850900"/>
                  </a:lnTo>
                  <a:lnTo>
                    <a:pt x="2411027" y="812800"/>
                  </a:lnTo>
                  <a:lnTo>
                    <a:pt x="2390105" y="774700"/>
                  </a:lnTo>
                  <a:lnTo>
                    <a:pt x="2367748" y="736600"/>
                  </a:lnTo>
                  <a:lnTo>
                    <a:pt x="2343992" y="698500"/>
                  </a:lnTo>
                  <a:lnTo>
                    <a:pt x="2318873" y="660400"/>
                  </a:lnTo>
                  <a:lnTo>
                    <a:pt x="2292425" y="622300"/>
                  </a:lnTo>
                  <a:lnTo>
                    <a:pt x="2264683" y="584200"/>
                  </a:lnTo>
                  <a:lnTo>
                    <a:pt x="2235685" y="558800"/>
                  </a:lnTo>
                  <a:lnTo>
                    <a:pt x="2205464" y="520700"/>
                  </a:lnTo>
                  <a:lnTo>
                    <a:pt x="2174056" y="495300"/>
                  </a:lnTo>
                  <a:lnTo>
                    <a:pt x="2141497" y="457200"/>
                  </a:lnTo>
                  <a:lnTo>
                    <a:pt x="2107823" y="431800"/>
                  </a:lnTo>
                  <a:lnTo>
                    <a:pt x="2073068" y="406400"/>
                  </a:lnTo>
                  <a:lnTo>
                    <a:pt x="2037268" y="381000"/>
                  </a:lnTo>
                  <a:lnTo>
                    <a:pt x="2000458" y="355600"/>
                  </a:lnTo>
                  <a:lnTo>
                    <a:pt x="1962674" y="330200"/>
                  </a:lnTo>
                  <a:lnTo>
                    <a:pt x="1923952" y="304800"/>
                  </a:lnTo>
                  <a:lnTo>
                    <a:pt x="1884326" y="279400"/>
                  </a:lnTo>
                  <a:lnTo>
                    <a:pt x="1802507" y="254000"/>
                  </a:lnTo>
                  <a:lnTo>
                    <a:pt x="1760384" y="228600"/>
                  </a:lnTo>
                  <a:lnTo>
                    <a:pt x="1584631" y="177800"/>
                  </a:lnTo>
                  <a:lnTo>
                    <a:pt x="1539055" y="177800"/>
                  </a:lnTo>
                  <a:lnTo>
                    <a:pt x="1492894" y="165100"/>
                  </a:lnTo>
                  <a:lnTo>
                    <a:pt x="2020159" y="165100"/>
                  </a:lnTo>
                  <a:lnTo>
                    <a:pt x="2059185" y="190500"/>
                  </a:lnTo>
                  <a:lnTo>
                    <a:pt x="2097352" y="215900"/>
                  </a:lnTo>
                  <a:lnTo>
                    <a:pt x="2134633" y="241300"/>
                  </a:lnTo>
                  <a:lnTo>
                    <a:pt x="2170999" y="266700"/>
                  </a:lnTo>
                  <a:lnTo>
                    <a:pt x="2206421" y="304800"/>
                  </a:lnTo>
                  <a:lnTo>
                    <a:pt x="2240871" y="330200"/>
                  </a:lnTo>
                  <a:lnTo>
                    <a:pt x="2274320" y="355600"/>
                  </a:lnTo>
                  <a:lnTo>
                    <a:pt x="2306739" y="393700"/>
                  </a:lnTo>
                  <a:lnTo>
                    <a:pt x="2338101" y="419100"/>
                  </a:lnTo>
                  <a:lnTo>
                    <a:pt x="2368375" y="457200"/>
                  </a:lnTo>
                  <a:lnTo>
                    <a:pt x="2397535" y="495300"/>
                  </a:lnTo>
                  <a:lnTo>
                    <a:pt x="2425551" y="520700"/>
                  </a:lnTo>
                  <a:lnTo>
                    <a:pt x="2452394" y="558800"/>
                  </a:lnTo>
                  <a:lnTo>
                    <a:pt x="2478036" y="596900"/>
                  </a:lnTo>
                  <a:lnTo>
                    <a:pt x="2502449" y="635000"/>
                  </a:lnTo>
                  <a:lnTo>
                    <a:pt x="2525604" y="673100"/>
                  </a:lnTo>
                  <a:lnTo>
                    <a:pt x="2547472" y="711200"/>
                  </a:lnTo>
                  <a:lnTo>
                    <a:pt x="2568025" y="762000"/>
                  </a:lnTo>
                  <a:lnTo>
                    <a:pt x="2587234" y="800100"/>
                  </a:lnTo>
                  <a:lnTo>
                    <a:pt x="2605070" y="838200"/>
                  </a:lnTo>
                  <a:lnTo>
                    <a:pt x="2621506" y="889000"/>
                  </a:lnTo>
                  <a:lnTo>
                    <a:pt x="2636511" y="927100"/>
                  </a:lnTo>
                  <a:lnTo>
                    <a:pt x="2650059" y="965200"/>
                  </a:lnTo>
                  <a:lnTo>
                    <a:pt x="2662120" y="1016000"/>
                  </a:lnTo>
                  <a:lnTo>
                    <a:pt x="2672665" y="1066800"/>
                  </a:lnTo>
                  <a:lnTo>
                    <a:pt x="2681667" y="1104900"/>
                  </a:lnTo>
                  <a:lnTo>
                    <a:pt x="2689096" y="1155700"/>
                  </a:lnTo>
                  <a:lnTo>
                    <a:pt x="2694923" y="1206500"/>
                  </a:lnTo>
                  <a:lnTo>
                    <a:pt x="2699122" y="1244600"/>
                  </a:lnTo>
                  <a:lnTo>
                    <a:pt x="2701661" y="1295400"/>
                  </a:lnTo>
                  <a:lnTo>
                    <a:pt x="2702514" y="1346200"/>
                  </a:lnTo>
                  <a:lnTo>
                    <a:pt x="2701661" y="1397000"/>
                  </a:lnTo>
                  <a:lnTo>
                    <a:pt x="2699121" y="1435100"/>
                  </a:lnTo>
                  <a:lnTo>
                    <a:pt x="2694923" y="1485900"/>
                  </a:lnTo>
                  <a:lnTo>
                    <a:pt x="2689095" y="1536700"/>
                  </a:lnTo>
                  <a:lnTo>
                    <a:pt x="2681666" y="1587500"/>
                  </a:lnTo>
                  <a:lnTo>
                    <a:pt x="2672665" y="1625600"/>
                  </a:lnTo>
                  <a:lnTo>
                    <a:pt x="2662119" y="1676400"/>
                  </a:lnTo>
                  <a:lnTo>
                    <a:pt x="2650059" y="1714500"/>
                  </a:lnTo>
                  <a:lnTo>
                    <a:pt x="2636511" y="1765300"/>
                  </a:lnTo>
                  <a:lnTo>
                    <a:pt x="2621505" y="1803400"/>
                  </a:lnTo>
                  <a:lnTo>
                    <a:pt x="2605070" y="1854200"/>
                  </a:lnTo>
                  <a:lnTo>
                    <a:pt x="2587234" y="1892300"/>
                  </a:lnTo>
                  <a:lnTo>
                    <a:pt x="2568025" y="1930400"/>
                  </a:lnTo>
                  <a:lnTo>
                    <a:pt x="2547472" y="1968500"/>
                  </a:lnTo>
                  <a:lnTo>
                    <a:pt x="2525604" y="2019300"/>
                  </a:lnTo>
                  <a:lnTo>
                    <a:pt x="2502449" y="2057400"/>
                  </a:lnTo>
                  <a:lnTo>
                    <a:pt x="2478037" y="2095500"/>
                  </a:lnTo>
                  <a:lnTo>
                    <a:pt x="2452394" y="2133600"/>
                  </a:lnTo>
                  <a:lnTo>
                    <a:pt x="2425551" y="2159000"/>
                  </a:lnTo>
                  <a:lnTo>
                    <a:pt x="2397535" y="2197100"/>
                  </a:lnTo>
                  <a:lnTo>
                    <a:pt x="2368376" y="2235200"/>
                  </a:lnTo>
                  <a:lnTo>
                    <a:pt x="2338101" y="2273300"/>
                  </a:lnTo>
                  <a:lnTo>
                    <a:pt x="2306740" y="2298700"/>
                  </a:lnTo>
                  <a:lnTo>
                    <a:pt x="2274320" y="2336800"/>
                  </a:lnTo>
                  <a:lnTo>
                    <a:pt x="2240871" y="2362200"/>
                  </a:lnTo>
                  <a:lnTo>
                    <a:pt x="2206422" y="2387600"/>
                  </a:lnTo>
                  <a:lnTo>
                    <a:pt x="2170999" y="2413000"/>
                  </a:lnTo>
                  <a:lnTo>
                    <a:pt x="2134634" y="2451100"/>
                  </a:lnTo>
                  <a:lnTo>
                    <a:pt x="2097353" y="2476500"/>
                  </a:lnTo>
                  <a:lnTo>
                    <a:pt x="2059185" y="2501900"/>
                  </a:lnTo>
                  <a:lnTo>
                    <a:pt x="2020160" y="2514600"/>
                  </a:lnTo>
                  <a:lnTo>
                    <a:pt x="2000232" y="2527300"/>
                  </a:lnTo>
                  <a:close/>
                </a:path>
                <a:path w="2702559" h="2692400">
                  <a:moveTo>
                    <a:pt x="1495336" y="2692400"/>
                  </a:moveTo>
                  <a:lnTo>
                    <a:pt x="1207178" y="2692400"/>
                  </a:lnTo>
                  <a:lnTo>
                    <a:pt x="1160086" y="2679700"/>
                  </a:lnTo>
                  <a:lnTo>
                    <a:pt x="1542428" y="2679700"/>
                  </a:lnTo>
                  <a:lnTo>
                    <a:pt x="1495336" y="2692400"/>
                  </a:lnTo>
                  <a:close/>
                </a:path>
              </a:pathLst>
            </a:custGeom>
            <a:solidFill>
              <a:srgbClr val="0B6BD3">
                <a:alpha val="23921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5511042" y="2788638"/>
              <a:ext cx="1219200" cy="1219200"/>
            </a:xfrm>
            <a:custGeom>
              <a:rect l="l" t="t" r="r" b="b"/>
              <a:pathLst>
                <a:path w="1219200" h="1219200">
                  <a:moveTo>
                    <a:pt x="1219199" y="609600"/>
                  </a:moveTo>
                  <a:lnTo>
                    <a:pt x="0" y="609600"/>
                  </a:lnTo>
                  <a:lnTo>
                    <a:pt x="1834" y="561959"/>
                  </a:lnTo>
                  <a:lnTo>
                    <a:pt x="7246" y="515322"/>
                  </a:lnTo>
                  <a:lnTo>
                    <a:pt x="16100" y="469823"/>
                  </a:lnTo>
                  <a:lnTo>
                    <a:pt x="28261" y="425598"/>
                  </a:lnTo>
                  <a:lnTo>
                    <a:pt x="43593" y="382783"/>
                  </a:lnTo>
                  <a:lnTo>
                    <a:pt x="61961" y="341512"/>
                  </a:lnTo>
                  <a:lnTo>
                    <a:pt x="83229" y="301922"/>
                  </a:lnTo>
                  <a:lnTo>
                    <a:pt x="107262" y="264148"/>
                  </a:lnTo>
                  <a:lnTo>
                    <a:pt x="133923" y="228325"/>
                  </a:lnTo>
                  <a:lnTo>
                    <a:pt x="163078" y="194590"/>
                  </a:lnTo>
                  <a:lnTo>
                    <a:pt x="194592" y="163076"/>
                  </a:lnTo>
                  <a:lnTo>
                    <a:pt x="228327" y="133921"/>
                  </a:lnTo>
                  <a:lnTo>
                    <a:pt x="264150" y="107260"/>
                  </a:lnTo>
                  <a:lnTo>
                    <a:pt x="301924" y="83227"/>
                  </a:lnTo>
                  <a:lnTo>
                    <a:pt x="341514" y="61960"/>
                  </a:lnTo>
                  <a:lnTo>
                    <a:pt x="382785" y="43592"/>
                  </a:lnTo>
                  <a:lnTo>
                    <a:pt x="425600" y="28260"/>
                  </a:lnTo>
                  <a:lnTo>
                    <a:pt x="469825" y="16099"/>
                  </a:lnTo>
                  <a:lnTo>
                    <a:pt x="515324" y="7245"/>
                  </a:lnTo>
                  <a:lnTo>
                    <a:pt x="561960" y="1834"/>
                  </a:lnTo>
                  <a:lnTo>
                    <a:pt x="609600" y="0"/>
                  </a:lnTo>
                  <a:lnTo>
                    <a:pt x="657239" y="1834"/>
                  </a:lnTo>
                  <a:lnTo>
                    <a:pt x="703876" y="7245"/>
                  </a:lnTo>
                  <a:lnTo>
                    <a:pt x="749375" y="16100"/>
                  </a:lnTo>
                  <a:lnTo>
                    <a:pt x="793600" y="28260"/>
                  </a:lnTo>
                  <a:lnTo>
                    <a:pt x="836416" y="43593"/>
                  </a:lnTo>
                  <a:lnTo>
                    <a:pt x="877686" y="61960"/>
                  </a:lnTo>
                  <a:lnTo>
                    <a:pt x="917277" y="83228"/>
                  </a:lnTo>
                  <a:lnTo>
                    <a:pt x="955051" y="107261"/>
                  </a:lnTo>
                  <a:lnTo>
                    <a:pt x="990873" y="133922"/>
                  </a:lnTo>
                  <a:lnTo>
                    <a:pt x="1024609" y="163077"/>
                  </a:lnTo>
                  <a:lnTo>
                    <a:pt x="1056122" y="194590"/>
                  </a:lnTo>
                  <a:lnTo>
                    <a:pt x="1085277" y="228326"/>
                  </a:lnTo>
                  <a:lnTo>
                    <a:pt x="1111939" y="264149"/>
                  </a:lnTo>
                  <a:lnTo>
                    <a:pt x="1135971" y="301923"/>
                  </a:lnTo>
                  <a:lnTo>
                    <a:pt x="1157239" y="341513"/>
                  </a:lnTo>
                  <a:lnTo>
                    <a:pt x="1175607" y="382784"/>
                  </a:lnTo>
                  <a:lnTo>
                    <a:pt x="1190939" y="425599"/>
                  </a:lnTo>
                  <a:lnTo>
                    <a:pt x="1203099" y="469824"/>
                  </a:lnTo>
                  <a:lnTo>
                    <a:pt x="1211953" y="515323"/>
                  </a:lnTo>
                  <a:lnTo>
                    <a:pt x="1217365" y="561960"/>
                  </a:lnTo>
                  <a:lnTo>
                    <a:pt x="1219199" y="609600"/>
                  </a:lnTo>
                  <a:close/>
                </a:path>
                <a:path w="1219200" h="1219200">
                  <a:moveTo>
                    <a:pt x="609600" y="1219199"/>
                  </a:moveTo>
                  <a:lnTo>
                    <a:pt x="561960" y="1217365"/>
                  </a:lnTo>
                  <a:lnTo>
                    <a:pt x="515323" y="1211953"/>
                  </a:lnTo>
                  <a:lnTo>
                    <a:pt x="469824" y="1203099"/>
                  </a:lnTo>
                  <a:lnTo>
                    <a:pt x="425599" y="1190938"/>
                  </a:lnTo>
                  <a:lnTo>
                    <a:pt x="382784" y="1175606"/>
                  </a:lnTo>
                  <a:lnTo>
                    <a:pt x="341513" y="1157239"/>
                  </a:lnTo>
                  <a:lnTo>
                    <a:pt x="301923" y="1135971"/>
                  </a:lnTo>
                  <a:lnTo>
                    <a:pt x="264149" y="1111939"/>
                  </a:lnTo>
                  <a:lnTo>
                    <a:pt x="228326" y="1085277"/>
                  </a:lnTo>
                  <a:lnTo>
                    <a:pt x="194590" y="1056122"/>
                  </a:lnTo>
                  <a:lnTo>
                    <a:pt x="163077" y="1024609"/>
                  </a:lnTo>
                  <a:lnTo>
                    <a:pt x="133922" y="990873"/>
                  </a:lnTo>
                  <a:lnTo>
                    <a:pt x="107260" y="955050"/>
                  </a:lnTo>
                  <a:lnTo>
                    <a:pt x="83228" y="917276"/>
                  </a:lnTo>
                  <a:lnTo>
                    <a:pt x="61960" y="877686"/>
                  </a:lnTo>
                  <a:lnTo>
                    <a:pt x="43592" y="836415"/>
                  </a:lnTo>
                  <a:lnTo>
                    <a:pt x="28260" y="793600"/>
                  </a:lnTo>
                  <a:lnTo>
                    <a:pt x="16099" y="749375"/>
                  </a:lnTo>
                  <a:lnTo>
                    <a:pt x="7245" y="703876"/>
                  </a:lnTo>
                  <a:lnTo>
                    <a:pt x="1834" y="657239"/>
                  </a:lnTo>
                  <a:lnTo>
                    <a:pt x="0" y="609599"/>
                  </a:lnTo>
                  <a:lnTo>
                    <a:pt x="1219199" y="609600"/>
                  </a:lnTo>
                  <a:lnTo>
                    <a:pt x="1217365" y="657239"/>
                  </a:lnTo>
                  <a:lnTo>
                    <a:pt x="1211953" y="703876"/>
                  </a:lnTo>
                  <a:lnTo>
                    <a:pt x="1203099" y="749375"/>
                  </a:lnTo>
                  <a:lnTo>
                    <a:pt x="1190938" y="793600"/>
                  </a:lnTo>
                  <a:lnTo>
                    <a:pt x="1175606" y="836415"/>
                  </a:lnTo>
                  <a:lnTo>
                    <a:pt x="1157238" y="877686"/>
                  </a:lnTo>
                  <a:lnTo>
                    <a:pt x="1135971" y="917276"/>
                  </a:lnTo>
                  <a:lnTo>
                    <a:pt x="1111938" y="955050"/>
                  </a:lnTo>
                  <a:lnTo>
                    <a:pt x="1085277" y="990873"/>
                  </a:lnTo>
                  <a:lnTo>
                    <a:pt x="1056122" y="1024609"/>
                  </a:lnTo>
                  <a:lnTo>
                    <a:pt x="1024608" y="1056122"/>
                  </a:lnTo>
                  <a:lnTo>
                    <a:pt x="990873" y="1085277"/>
                  </a:lnTo>
                  <a:lnTo>
                    <a:pt x="955050" y="1111939"/>
                  </a:lnTo>
                  <a:lnTo>
                    <a:pt x="917276" y="1135971"/>
                  </a:lnTo>
                  <a:lnTo>
                    <a:pt x="877686" y="1157239"/>
                  </a:lnTo>
                  <a:lnTo>
                    <a:pt x="836415" y="1175607"/>
                  </a:lnTo>
                  <a:lnTo>
                    <a:pt x="793600" y="1190939"/>
                  </a:lnTo>
                  <a:lnTo>
                    <a:pt x="749375" y="1203099"/>
                  </a:lnTo>
                  <a:lnTo>
                    <a:pt x="703876" y="1211953"/>
                  </a:lnTo>
                  <a:lnTo>
                    <a:pt x="657239" y="1217365"/>
                  </a:lnTo>
                  <a:lnTo>
                    <a:pt x="609600" y="1219199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5790392" y="3174143"/>
              <a:ext cx="679450" cy="580390"/>
            </a:xfrm>
            <a:custGeom>
              <a:rect l="l" t="t" r="r" b="b"/>
              <a:pathLst>
                <a:path w="679450" h="580389">
                  <a:moveTo>
                    <a:pt x="340672" y="579944"/>
                  </a:moveTo>
                  <a:lnTo>
                    <a:pt x="287442" y="544681"/>
                  </a:lnTo>
                  <a:lnTo>
                    <a:pt x="170336" y="454477"/>
                  </a:lnTo>
                  <a:lnTo>
                    <a:pt x="53230" y="332713"/>
                  </a:lnTo>
                  <a:lnTo>
                    <a:pt x="0" y="202770"/>
                  </a:lnTo>
                  <a:lnTo>
                    <a:pt x="3830" y="159619"/>
                  </a:lnTo>
                  <a:lnTo>
                    <a:pt x="15251" y="118238"/>
                  </a:lnTo>
                  <a:lnTo>
                    <a:pt x="34156" y="80403"/>
                  </a:lnTo>
                  <a:lnTo>
                    <a:pt x="60440" y="47888"/>
                  </a:lnTo>
                  <a:lnTo>
                    <a:pt x="93997" y="22466"/>
                  </a:lnTo>
                  <a:lnTo>
                    <a:pt x="134720" y="5912"/>
                  </a:lnTo>
                  <a:lnTo>
                    <a:pt x="182504" y="0"/>
                  </a:lnTo>
                  <a:lnTo>
                    <a:pt x="253413" y="16204"/>
                  </a:lnTo>
                  <a:lnTo>
                    <a:pt x="302650" y="51854"/>
                  </a:lnTo>
                  <a:lnTo>
                    <a:pt x="331356" y="87504"/>
                  </a:lnTo>
                  <a:lnTo>
                    <a:pt x="340672" y="103708"/>
                  </a:lnTo>
                  <a:lnTo>
                    <a:pt x="656861" y="103708"/>
                  </a:lnTo>
                  <a:lnTo>
                    <a:pt x="663743" y="117345"/>
                  </a:lnTo>
                  <a:lnTo>
                    <a:pt x="675369" y="158975"/>
                  </a:lnTo>
                  <a:lnTo>
                    <a:pt x="679300" y="202770"/>
                  </a:lnTo>
                  <a:lnTo>
                    <a:pt x="626389" y="333564"/>
                  </a:lnTo>
                  <a:lnTo>
                    <a:pt x="509986" y="455233"/>
                  </a:lnTo>
                  <a:lnTo>
                    <a:pt x="393582" y="544964"/>
                  </a:lnTo>
                  <a:lnTo>
                    <a:pt x="340672" y="579944"/>
                  </a:lnTo>
                  <a:close/>
                </a:path>
                <a:path w="679450" h="580389">
                  <a:moveTo>
                    <a:pt x="656861" y="103708"/>
                  </a:moveTo>
                  <a:lnTo>
                    <a:pt x="340672" y="103708"/>
                  </a:lnTo>
                  <a:lnTo>
                    <a:pt x="349132" y="87504"/>
                  </a:lnTo>
                  <a:lnTo>
                    <a:pt x="376412" y="51854"/>
                  </a:lnTo>
                  <a:lnTo>
                    <a:pt x="425365" y="16204"/>
                  </a:lnTo>
                  <a:lnTo>
                    <a:pt x="498842" y="0"/>
                  </a:lnTo>
                  <a:lnTo>
                    <a:pt x="545232" y="5805"/>
                  </a:lnTo>
                  <a:lnTo>
                    <a:pt x="585164" y="22108"/>
                  </a:lnTo>
                  <a:lnTo>
                    <a:pt x="618392" y="47244"/>
                  </a:lnTo>
                  <a:lnTo>
                    <a:pt x="644668" y="79545"/>
                  </a:lnTo>
                  <a:lnTo>
                    <a:pt x="656861" y="10370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521501" y="4625261"/>
              <a:ext cx="1219200" cy="1219200"/>
            </a:xfrm>
            <a:custGeom>
              <a:rect l="l" t="t" r="r" b="b"/>
              <a:pathLst>
                <a:path w="1219200" h="1219200">
                  <a:moveTo>
                    <a:pt x="609599" y="0"/>
                  </a:moveTo>
                  <a:close/>
                </a:path>
                <a:path w="1219200" h="1219200">
                  <a:moveTo>
                    <a:pt x="1219199" y="609600"/>
                  </a:moveTo>
                  <a:lnTo>
                    <a:pt x="0" y="609600"/>
                  </a:lnTo>
                  <a:lnTo>
                    <a:pt x="1834" y="561959"/>
                  </a:lnTo>
                  <a:lnTo>
                    <a:pt x="7246" y="515322"/>
                  </a:lnTo>
                  <a:lnTo>
                    <a:pt x="16101" y="469823"/>
                  </a:lnTo>
                  <a:lnTo>
                    <a:pt x="28261" y="425598"/>
                  </a:lnTo>
                  <a:lnTo>
                    <a:pt x="43594" y="382783"/>
                  </a:lnTo>
                  <a:lnTo>
                    <a:pt x="61961" y="341512"/>
                  </a:lnTo>
                  <a:lnTo>
                    <a:pt x="83229" y="301922"/>
                  </a:lnTo>
                  <a:lnTo>
                    <a:pt x="107262" y="264148"/>
                  </a:lnTo>
                  <a:lnTo>
                    <a:pt x="133924" y="228325"/>
                  </a:lnTo>
                  <a:lnTo>
                    <a:pt x="163079" y="194589"/>
                  </a:lnTo>
                  <a:lnTo>
                    <a:pt x="194592" y="163076"/>
                  </a:lnTo>
                  <a:lnTo>
                    <a:pt x="228328" y="133921"/>
                  </a:lnTo>
                  <a:lnTo>
                    <a:pt x="264151" y="107260"/>
                  </a:lnTo>
                  <a:lnTo>
                    <a:pt x="301925" y="83227"/>
                  </a:lnTo>
                  <a:lnTo>
                    <a:pt x="341515" y="61959"/>
                  </a:lnTo>
                  <a:lnTo>
                    <a:pt x="382786" y="43592"/>
                  </a:lnTo>
                  <a:lnTo>
                    <a:pt x="425602" y="28260"/>
                  </a:lnTo>
                  <a:lnTo>
                    <a:pt x="469827" y="16099"/>
                  </a:lnTo>
                  <a:lnTo>
                    <a:pt x="515326" y="7245"/>
                  </a:lnTo>
                  <a:lnTo>
                    <a:pt x="561964" y="1833"/>
                  </a:lnTo>
                  <a:lnTo>
                    <a:pt x="609599" y="0"/>
                  </a:lnTo>
                  <a:lnTo>
                    <a:pt x="657240" y="1834"/>
                  </a:lnTo>
                  <a:lnTo>
                    <a:pt x="703877" y="7246"/>
                  </a:lnTo>
                  <a:lnTo>
                    <a:pt x="749376" y="16100"/>
                  </a:lnTo>
                  <a:lnTo>
                    <a:pt x="793601" y="28260"/>
                  </a:lnTo>
                  <a:lnTo>
                    <a:pt x="836417" y="43593"/>
                  </a:lnTo>
                  <a:lnTo>
                    <a:pt x="877687" y="61960"/>
                  </a:lnTo>
                  <a:lnTo>
                    <a:pt x="917277" y="83228"/>
                  </a:lnTo>
                  <a:lnTo>
                    <a:pt x="955051" y="107261"/>
                  </a:lnTo>
                  <a:lnTo>
                    <a:pt x="990874" y="133922"/>
                  </a:lnTo>
                  <a:lnTo>
                    <a:pt x="1024610" y="163077"/>
                  </a:lnTo>
                  <a:lnTo>
                    <a:pt x="1056123" y="194591"/>
                  </a:lnTo>
                  <a:lnTo>
                    <a:pt x="1085278" y="228326"/>
                  </a:lnTo>
                  <a:lnTo>
                    <a:pt x="1111939" y="264149"/>
                  </a:lnTo>
                  <a:lnTo>
                    <a:pt x="1135972" y="301923"/>
                  </a:lnTo>
                  <a:lnTo>
                    <a:pt x="1157239" y="341513"/>
                  </a:lnTo>
                  <a:lnTo>
                    <a:pt x="1175607" y="382784"/>
                  </a:lnTo>
                  <a:lnTo>
                    <a:pt x="1190939" y="425599"/>
                  </a:lnTo>
                  <a:lnTo>
                    <a:pt x="1203100" y="469824"/>
                  </a:lnTo>
                  <a:lnTo>
                    <a:pt x="1211954" y="515323"/>
                  </a:lnTo>
                  <a:lnTo>
                    <a:pt x="1217365" y="561960"/>
                  </a:lnTo>
                  <a:lnTo>
                    <a:pt x="1219199" y="609600"/>
                  </a:lnTo>
                  <a:close/>
                </a:path>
                <a:path w="1219200" h="1219200">
                  <a:moveTo>
                    <a:pt x="609600" y="1219199"/>
                  </a:moveTo>
                  <a:lnTo>
                    <a:pt x="561960" y="1217365"/>
                  </a:lnTo>
                  <a:lnTo>
                    <a:pt x="515323" y="1211953"/>
                  </a:lnTo>
                  <a:lnTo>
                    <a:pt x="469824" y="1203099"/>
                  </a:lnTo>
                  <a:lnTo>
                    <a:pt x="425599" y="1190938"/>
                  </a:lnTo>
                  <a:lnTo>
                    <a:pt x="382784" y="1175606"/>
                  </a:lnTo>
                  <a:lnTo>
                    <a:pt x="341513" y="1157239"/>
                  </a:lnTo>
                  <a:lnTo>
                    <a:pt x="301923" y="1135971"/>
                  </a:lnTo>
                  <a:lnTo>
                    <a:pt x="264149" y="1111938"/>
                  </a:lnTo>
                  <a:lnTo>
                    <a:pt x="228326" y="1085277"/>
                  </a:lnTo>
                  <a:lnTo>
                    <a:pt x="194590" y="1056122"/>
                  </a:lnTo>
                  <a:lnTo>
                    <a:pt x="163077" y="1024609"/>
                  </a:lnTo>
                  <a:lnTo>
                    <a:pt x="133922" y="990873"/>
                  </a:lnTo>
                  <a:lnTo>
                    <a:pt x="107260" y="955050"/>
                  </a:lnTo>
                  <a:lnTo>
                    <a:pt x="83228" y="917276"/>
                  </a:lnTo>
                  <a:lnTo>
                    <a:pt x="61960" y="877686"/>
                  </a:lnTo>
                  <a:lnTo>
                    <a:pt x="43592" y="836415"/>
                  </a:lnTo>
                  <a:lnTo>
                    <a:pt x="28260" y="793600"/>
                  </a:lnTo>
                  <a:lnTo>
                    <a:pt x="16099" y="749375"/>
                  </a:lnTo>
                  <a:lnTo>
                    <a:pt x="7245" y="703876"/>
                  </a:lnTo>
                  <a:lnTo>
                    <a:pt x="1834" y="657239"/>
                  </a:lnTo>
                  <a:lnTo>
                    <a:pt x="0" y="609599"/>
                  </a:lnTo>
                  <a:lnTo>
                    <a:pt x="1219199" y="609600"/>
                  </a:lnTo>
                  <a:lnTo>
                    <a:pt x="1217365" y="657239"/>
                  </a:lnTo>
                  <a:lnTo>
                    <a:pt x="1211953" y="703876"/>
                  </a:lnTo>
                  <a:lnTo>
                    <a:pt x="1203099" y="749375"/>
                  </a:lnTo>
                  <a:lnTo>
                    <a:pt x="1190938" y="793600"/>
                  </a:lnTo>
                  <a:lnTo>
                    <a:pt x="1175606" y="836415"/>
                  </a:lnTo>
                  <a:lnTo>
                    <a:pt x="1157239" y="877686"/>
                  </a:lnTo>
                  <a:lnTo>
                    <a:pt x="1135971" y="917276"/>
                  </a:lnTo>
                  <a:lnTo>
                    <a:pt x="1111938" y="955050"/>
                  </a:lnTo>
                  <a:lnTo>
                    <a:pt x="1085277" y="990873"/>
                  </a:lnTo>
                  <a:lnTo>
                    <a:pt x="1056122" y="1024609"/>
                  </a:lnTo>
                  <a:lnTo>
                    <a:pt x="1024609" y="1056122"/>
                  </a:lnTo>
                  <a:lnTo>
                    <a:pt x="990873" y="1085277"/>
                  </a:lnTo>
                  <a:lnTo>
                    <a:pt x="955050" y="1111938"/>
                  </a:lnTo>
                  <a:lnTo>
                    <a:pt x="917276" y="1135971"/>
                  </a:lnTo>
                  <a:lnTo>
                    <a:pt x="877686" y="1157239"/>
                  </a:lnTo>
                  <a:lnTo>
                    <a:pt x="836415" y="1175606"/>
                  </a:lnTo>
                  <a:lnTo>
                    <a:pt x="793600" y="1190938"/>
                  </a:lnTo>
                  <a:lnTo>
                    <a:pt x="749375" y="1203099"/>
                  </a:lnTo>
                  <a:lnTo>
                    <a:pt x="703876" y="1211953"/>
                  </a:lnTo>
                  <a:lnTo>
                    <a:pt x="657239" y="1217365"/>
                  </a:lnTo>
                  <a:lnTo>
                    <a:pt x="609600" y="1219199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6599102" y="4625261"/>
              <a:ext cx="1219200" cy="1219200"/>
            </a:xfrm>
            <a:custGeom>
              <a:rect l="l" t="t" r="r" b="b"/>
              <a:pathLst>
                <a:path w="1219200" h="1219200">
                  <a:moveTo>
                    <a:pt x="609600" y="0"/>
                  </a:moveTo>
                  <a:close/>
                </a:path>
                <a:path w="1219200" h="1219200">
                  <a:moveTo>
                    <a:pt x="1219199" y="609600"/>
                  </a:moveTo>
                  <a:lnTo>
                    <a:pt x="0" y="609600"/>
                  </a:lnTo>
                  <a:lnTo>
                    <a:pt x="1834" y="561959"/>
                  </a:lnTo>
                  <a:lnTo>
                    <a:pt x="7246" y="515322"/>
                  </a:lnTo>
                  <a:lnTo>
                    <a:pt x="16101" y="469823"/>
                  </a:lnTo>
                  <a:lnTo>
                    <a:pt x="28261" y="425598"/>
                  </a:lnTo>
                  <a:lnTo>
                    <a:pt x="43594" y="382783"/>
                  </a:lnTo>
                  <a:lnTo>
                    <a:pt x="61961" y="341512"/>
                  </a:lnTo>
                  <a:lnTo>
                    <a:pt x="83229" y="301922"/>
                  </a:lnTo>
                  <a:lnTo>
                    <a:pt x="107262" y="264148"/>
                  </a:lnTo>
                  <a:lnTo>
                    <a:pt x="133924" y="228325"/>
                  </a:lnTo>
                  <a:lnTo>
                    <a:pt x="163079" y="194589"/>
                  </a:lnTo>
                  <a:lnTo>
                    <a:pt x="194592" y="163076"/>
                  </a:lnTo>
                  <a:lnTo>
                    <a:pt x="228328" y="133921"/>
                  </a:lnTo>
                  <a:lnTo>
                    <a:pt x="264151" y="107260"/>
                  </a:lnTo>
                  <a:lnTo>
                    <a:pt x="301925" y="83227"/>
                  </a:lnTo>
                  <a:lnTo>
                    <a:pt x="341515" y="61959"/>
                  </a:lnTo>
                  <a:lnTo>
                    <a:pt x="382786" y="43592"/>
                  </a:lnTo>
                  <a:lnTo>
                    <a:pt x="425602" y="28260"/>
                  </a:lnTo>
                  <a:lnTo>
                    <a:pt x="469827" y="16099"/>
                  </a:lnTo>
                  <a:lnTo>
                    <a:pt x="515326" y="7245"/>
                  </a:lnTo>
                  <a:lnTo>
                    <a:pt x="561965" y="1833"/>
                  </a:lnTo>
                  <a:lnTo>
                    <a:pt x="609600" y="0"/>
                  </a:lnTo>
                  <a:lnTo>
                    <a:pt x="657240" y="1834"/>
                  </a:lnTo>
                  <a:lnTo>
                    <a:pt x="703877" y="7246"/>
                  </a:lnTo>
                  <a:lnTo>
                    <a:pt x="749376" y="16100"/>
                  </a:lnTo>
                  <a:lnTo>
                    <a:pt x="793601" y="28260"/>
                  </a:lnTo>
                  <a:lnTo>
                    <a:pt x="836417" y="43593"/>
                  </a:lnTo>
                  <a:lnTo>
                    <a:pt x="877687" y="61960"/>
                  </a:lnTo>
                  <a:lnTo>
                    <a:pt x="917277" y="83228"/>
                  </a:lnTo>
                  <a:lnTo>
                    <a:pt x="955052" y="107261"/>
                  </a:lnTo>
                  <a:lnTo>
                    <a:pt x="990874" y="133922"/>
                  </a:lnTo>
                  <a:lnTo>
                    <a:pt x="1024610" y="163077"/>
                  </a:lnTo>
                  <a:lnTo>
                    <a:pt x="1056123" y="194591"/>
                  </a:lnTo>
                  <a:lnTo>
                    <a:pt x="1085278" y="228326"/>
                  </a:lnTo>
                  <a:lnTo>
                    <a:pt x="1111940" y="264149"/>
                  </a:lnTo>
                  <a:lnTo>
                    <a:pt x="1135972" y="301923"/>
                  </a:lnTo>
                  <a:lnTo>
                    <a:pt x="1157240" y="341513"/>
                  </a:lnTo>
                  <a:lnTo>
                    <a:pt x="1175607" y="382784"/>
                  </a:lnTo>
                  <a:lnTo>
                    <a:pt x="1190939" y="425599"/>
                  </a:lnTo>
                  <a:lnTo>
                    <a:pt x="1203100" y="469824"/>
                  </a:lnTo>
                  <a:lnTo>
                    <a:pt x="1211954" y="515323"/>
                  </a:lnTo>
                  <a:lnTo>
                    <a:pt x="1217365" y="561960"/>
                  </a:lnTo>
                  <a:lnTo>
                    <a:pt x="1219199" y="609600"/>
                  </a:lnTo>
                  <a:close/>
                </a:path>
                <a:path w="1219200" h="1219200">
                  <a:moveTo>
                    <a:pt x="609600" y="1219199"/>
                  </a:moveTo>
                  <a:lnTo>
                    <a:pt x="561960" y="1217365"/>
                  </a:lnTo>
                  <a:lnTo>
                    <a:pt x="515323" y="1211953"/>
                  </a:lnTo>
                  <a:lnTo>
                    <a:pt x="469824" y="1203099"/>
                  </a:lnTo>
                  <a:lnTo>
                    <a:pt x="425599" y="1190938"/>
                  </a:lnTo>
                  <a:lnTo>
                    <a:pt x="382784" y="1175606"/>
                  </a:lnTo>
                  <a:lnTo>
                    <a:pt x="341513" y="1157239"/>
                  </a:lnTo>
                  <a:lnTo>
                    <a:pt x="301923" y="1135971"/>
                  </a:lnTo>
                  <a:lnTo>
                    <a:pt x="264149" y="1111938"/>
                  </a:lnTo>
                  <a:lnTo>
                    <a:pt x="228326" y="1085277"/>
                  </a:lnTo>
                  <a:lnTo>
                    <a:pt x="194590" y="1056122"/>
                  </a:lnTo>
                  <a:lnTo>
                    <a:pt x="163077" y="1024609"/>
                  </a:lnTo>
                  <a:lnTo>
                    <a:pt x="133922" y="990873"/>
                  </a:lnTo>
                  <a:lnTo>
                    <a:pt x="107260" y="955050"/>
                  </a:lnTo>
                  <a:lnTo>
                    <a:pt x="83228" y="917276"/>
                  </a:lnTo>
                  <a:lnTo>
                    <a:pt x="61960" y="877686"/>
                  </a:lnTo>
                  <a:lnTo>
                    <a:pt x="43592" y="836415"/>
                  </a:lnTo>
                  <a:lnTo>
                    <a:pt x="28260" y="793600"/>
                  </a:lnTo>
                  <a:lnTo>
                    <a:pt x="16099" y="749375"/>
                  </a:lnTo>
                  <a:lnTo>
                    <a:pt x="7245" y="703876"/>
                  </a:lnTo>
                  <a:lnTo>
                    <a:pt x="1834" y="657239"/>
                  </a:lnTo>
                  <a:lnTo>
                    <a:pt x="0" y="609599"/>
                  </a:lnTo>
                  <a:lnTo>
                    <a:pt x="1219199" y="609600"/>
                  </a:lnTo>
                  <a:lnTo>
                    <a:pt x="1217365" y="657239"/>
                  </a:lnTo>
                  <a:lnTo>
                    <a:pt x="1211953" y="703876"/>
                  </a:lnTo>
                  <a:lnTo>
                    <a:pt x="1203099" y="749375"/>
                  </a:lnTo>
                  <a:lnTo>
                    <a:pt x="1190938" y="793600"/>
                  </a:lnTo>
                  <a:lnTo>
                    <a:pt x="1175606" y="836415"/>
                  </a:lnTo>
                  <a:lnTo>
                    <a:pt x="1157238" y="877686"/>
                  </a:lnTo>
                  <a:lnTo>
                    <a:pt x="1135971" y="917276"/>
                  </a:lnTo>
                  <a:lnTo>
                    <a:pt x="1111938" y="955050"/>
                  </a:lnTo>
                  <a:lnTo>
                    <a:pt x="1085277" y="990873"/>
                  </a:lnTo>
                  <a:lnTo>
                    <a:pt x="1056122" y="1024609"/>
                  </a:lnTo>
                  <a:lnTo>
                    <a:pt x="1024608" y="1056122"/>
                  </a:lnTo>
                  <a:lnTo>
                    <a:pt x="990873" y="1085277"/>
                  </a:lnTo>
                  <a:lnTo>
                    <a:pt x="955050" y="1111938"/>
                  </a:lnTo>
                  <a:lnTo>
                    <a:pt x="917276" y="1135971"/>
                  </a:lnTo>
                  <a:lnTo>
                    <a:pt x="877686" y="1157239"/>
                  </a:lnTo>
                  <a:lnTo>
                    <a:pt x="836415" y="1175606"/>
                  </a:lnTo>
                  <a:lnTo>
                    <a:pt x="793600" y="1190938"/>
                  </a:lnTo>
                  <a:lnTo>
                    <a:pt x="749375" y="1203099"/>
                  </a:lnTo>
                  <a:lnTo>
                    <a:pt x="703876" y="1211953"/>
                  </a:lnTo>
                  <a:lnTo>
                    <a:pt x="657239" y="1217365"/>
                  </a:lnTo>
                  <a:lnTo>
                    <a:pt x="609600" y="1219199"/>
                  </a:lnTo>
                  <a:close/>
                </a:path>
              </a:pathLst>
            </a:custGeom>
            <a:solidFill>
              <a:srgbClr val="4CC8E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868126" y="4923104"/>
              <a:ext cx="2616200" cy="596265"/>
            </a:xfrm>
            <a:custGeom>
              <a:rect l="l" t="t" r="r" b="b"/>
              <a:pathLst>
                <a:path w="2616200" h="596264">
                  <a:moveTo>
                    <a:pt x="251548" y="136245"/>
                  </a:moveTo>
                  <a:lnTo>
                    <a:pt x="188290" y="108381"/>
                  </a:lnTo>
                  <a:lnTo>
                    <a:pt x="132651" y="96075"/>
                  </a:lnTo>
                  <a:lnTo>
                    <a:pt x="88480" y="93941"/>
                  </a:lnTo>
                  <a:lnTo>
                    <a:pt x="59575" y="96532"/>
                  </a:lnTo>
                  <a:lnTo>
                    <a:pt x="13512" y="50469"/>
                  </a:lnTo>
                  <a:lnTo>
                    <a:pt x="0" y="63982"/>
                  </a:lnTo>
                  <a:lnTo>
                    <a:pt x="47269" y="111239"/>
                  </a:lnTo>
                  <a:lnTo>
                    <a:pt x="44856" y="141033"/>
                  </a:lnTo>
                  <a:lnTo>
                    <a:pt x="47396" y="184772"/>
                  </a:lnTo>
                  <a:lnTo>
                    <a:pt x="59867" y="239064"/>
                  </a:lnTo>
                  <a:lnTo>
                    <a:pt x="87261" y="300532"/>
                  </a:lnTo>
                  <a:lnTo>
                    <a:pt x="251548" y="136245"/>
                  </a:lnTo>
                  <a:close/>
                </a:path>
                <a:path w="2616200" h="596264">
                  <a:moveTo>
                    <a:pt x="346163" y="594131"/>
                  </a:moveTo>
                  <a:lnTo>
                    <a:pt x="341134" y="589635"/>
                  </a:lnTo>
                  <a:lnTo>
                    <a:pt x="329653" y="575170"/>
                  </a:lnTo>
                  <a:lnTo>
                    <a:pt x="317182" y="549249"/>
                  </a:lnTo>
                  <a:lnTo>
                    <a:pt x="309181" y="510362"/>
                  </a:lnTo>
                  <a:lnTo>
                    <a:pt x="237985" y="471754"/>
                  </a:lnTo>
                  <a:lnTo>
                    <a:pt x="182143" y="434632"/>
                  </a:lnTo>
                  <a:lnTo>
                    <a:pt x="145681" y="406704"/>
                  </a:lnTo>
                  <a:lnTo>
                    <a:pt x="132638" y="395681"/>
                  </a:lnTo>
                  <a:lnTo>
                    <a:pt x="126771" y="407263"/>
                  </a:lnTo>
                  <a:lnTo>
                    <a:pt x="118021" y="436892"/>
                  </a:lnTo>
                  <a:lnTo>
                    <a:pt x="119583" y="476846"/>
                  </a:lnTo>
                  <a:lnTo>
                    <a:pt x="144703" y="519417"/>
                  </a:lnTo>
                  <a:lnTo>
                    <a:pt x="215963" y="570877"/>
                  </a:lnTo>
                  <a:lnTo>
                    <a:pt x="280797" y="592150"/>
                  </a:lnTo>
                  <a:lnTo>
                    <a:pt x="327952" y="595718"/>
                  </a:lnTo>
                  <a:lnTo>
                    <a:pt x="346163" y="594131"/>
                  </a:lnTo>
                  <a:close/>
                </a:path>
                <a:path w="2616200" h="596264">
                  <a:moveTo>
                    <a:pt x="466953" y="407123"/>
                  </a:moveTo>
                  <a:lnTo>
                    <a:pt x="453212" y="381800"/>
                  </a:lnTo>
                  <a:lnTo>
                    <a:pt x="419087" y="321970"/>
                  </a:lnTo>
                  <a:lnTo>
                    <a:pt x="375843" y="253085"/>
                  </a:lnTo>
                  <a:lnTo>
                    <a:pt x="366382" y="240969"/>
                  </a:lnTo>
                  <a:lnTo>
                    <a:pt x="334454" y="200050"/>
                  </a:lnTo>
                  <a:lnTo>
                    <a:pt x="317652" y="184162"/>
                  </a:lnTo>
                  <a:lnTo>
                    <a:pt x="300863" y="169989"/>
                  </a:lnTo>
                  <a:lnTo>
                    <a:pt x="299529" y="168986"/>
                  </a:lnTo>
                  <a:lnTo>
                    <a:pt x="293509" y="164452"/>
                  </a:lnTo>
                  <a:lnTo>
                    <a:pt x="293509" y="293497"/>
                  </a:lnTo>
                  <a:lnTo>
                    <a:pt x="289928" y="311975"/>
                  </a:lnTo>
                  <a:lnTo>
                    <a:pt x="279146" y="328206"/>
                  </a:lnTo>
                  <a:lnTo>
                    <a:pt x="262928" y="338975"/>
                  </a:lnTo>
                  <a:lnTo>
                    <a:pt x="244449" y="342569"/>
                  </a:lnTo>
                  <a:lnTo>
                    <a:pt x="225983" y="338975"/>
                  </a:lnTo>
                  <a:lnTo>
                    <a:pt x="209740" y="328193"/>
                  </a:lnTo>
                  <a:lnTo>
                    <a:pt x="198958" y="311950"/>
                  </a:lnTo>
                  <a:lnTo>
                    <a:pt x="195364" y="293484"/>
                  </a:lnTo>
                  <a:lnTo>
                    <a:pt x="198945" y="275018"/>
                  </a:lnTo>
                  <a:lnTo>
                    <a:pt x="225971" y="248005"/>
                  </a:lnTo>
                  <a:lnTo>
                    <a:pt x="279146" y="258787"/>
                  </a:lnTo>
                  <a:lnTo>
                    <a:pt x="293509" y="293497"/>
                  </a:lnTo>
                  <a:lnTo>
                    <a:pt x="293509" y="164452"/>
                  </a:lnTo>
                  <a:lnTo>
                    <a:pt x="284137" y="157365"/>
                  </a:lnTo>
                  <a:lnTo>
                    <a:pt x="267525" y="146113"/>
                  </a:lnTo>
                  <a:lnTo>
                    <a:pt x="97155" y="316484"/>
                  </a:lnTo>
                  <a:lnTo>
                    <a:pt x="121043" y="349770"/>
                  </a:lnTo>
                  <a:lnTo>
                    <a:pt x="151130" y="383362"/>
                  </a:lnTo>
                  <a:lnTo>
                    <a:pt x="204495" y="425043"/>
                  </a:lnTo>
                  <a:lnTo>
                    <a:pt x="273380" y="468223"/>
                  </a:lnTo>
                  <a:lnTo>
                    <a:pt x="332803" y="501992"/>
                  </a:lnTo>
                  <a:lnTo>
                    <a:pt x="358317" y="515759"/>
                  </a:lnTo>
                  <a:lnTo>
                    <a:pt x="466953" y="407123"/>
                  </a:lnTo>
                  <a:close/>
                </a:path>
                <a:path w="2616200" h="596264">
                  <a:moveTo>
                    <a:pt x="478599" y="528472"/>
                  </a:moveTo>
                  <a:lnTo>
                    <a:pt x="452932" y="478675"/>
                  </a:lnTo>
                  <a:lnTo>
                    <a:pt x="475576" y="478675"/>
                  </a:lnTo>
                  <a:lnTo>
                    <a:pt x="470839" y="460756"/>
                  </a:lnTo>
                  <a:lnTo>
                    <a:pt x="464210" y="435660"/>
                  </a:lnTo>
                  <a:lnTo>
                    <a:pt x="386499" y="513384"/>
                  </a:lnTo>
                  <a:lnTo>
                    <a:pt x="436308" y="534492"/>
                  </a:lnTo>
                  <a:lnTo>
                    <a:pt x="426516" y="505091"/>
                  </a:lnTo>
                  <a:lnTo>
                    <a:pt x="478599" y="528472"/>
                  </a:lnTo>
                  <a:close/>
                </a:path>
                <a:path w="2616200" h="596264">
                  <a:moveTo>
                    <a:pt x="546925" y="376745"/>
                  </a:moveTo>
                  <a:lnTo>
                    <a:pt x="543356" y="329590"/>
                  </a:lnTo>
                  <a:lnTo>
                    <a:pt x="522097" y="264756"/>
                  </a:lnTo>
                  <a:lnTo>
                    <a:pt x="470636" y="193484"/>
                  </a:lnTo>
                  <a:lnTo>
                    <a:pt x="428066" y="168363"/>
                  </a:lnTo>
                  <a:lnTo>
                    <a:pt x="388112" y="166801"/>
                  </a:lnTo>
                  <a:lnTo>
                    <a:pt x="358482" y="175552"/>
                  </a:lnTo>
                  <a:lnTo>
                    <a:pt x="346900" y="181419"/>
                  </a:lnTo>
                  <a:lnTo>
                    <a:pt x="357924" y="194462"/>
                  </a:lnTo>
                  <a:lnTo>
                    <a:pt x="385838" y="230924"/>
                  </a:lnTo>
                  <a:lnTo>
                    <a:pt x="422960" y="286766"/>
                  </a:lnTo>
                  <a:lnTo>
                    <a:pt x="461568" y="357974"/>
                  </a:lnTo>
                  <a:lnTo>
                    <a:pt x="500443" y="365975"/>
                  </a:lnTo>
                  <a:lnTo>
                    <a:pt x="526376" y="378447"/>
                  </a:lnTo>
                  <a:lnTo>
                    <a:pt x="540842" y="389928"/>
                  </a:lnTo>
                  <a:lnTo>
                    <a:pt x="545338" y="394957"/>
                  </a:lnTo>
                  <a:lnTo>
                    <a:pt x="546925" y="376745"/>
                  </a:lnTo>
                  <a:close/>
                </a:path>
                <a:path w="2616200" h="596264">
                  <a:moveTo>
                    <a:pt x="2478163" y="275183"/>
                  </a:moveTo>
                  <a:lnTo>
                    <a:pt x="2395613" y="82550"/>
                  </a:lnTo>
                  <a:lnTo>
                    <a:pt x="2395613" y="0"/>
                  </a:lnTo>
                  <a:lnTo>
                    <a:pt x="2368092" y="0"/>
                  </a:lnTo>
                  <a:lnTo>
                    <a:pt x="2346668" y="4318"/>
                  </a:lnTo>
                  <a:lnTo>
                    <a:pt x="2329180" y="16116"/>
                  </a:lnTo>
                  <a:lnTo>
                    <a:pt x="2317381" y="33616"/>
                  </a:lnTo>
                  <a:lnTo>
                    <a:pt x="2313051" y="55041"/>
                  </a:lnTo>
                  <a:lnTo>
                    <a:pt x="2313051" y="220154"/>
                  </a:lnTo>
                  <a:lnTo>
                    <a:pt x="2120417" y="220154"/>
                  </a:lnTo>
                  <a:lnTo>
                    <a:pt x="2098992" y="224472"/>
                  </a:lnTo>
                  <a:lnTo>
                    <a:pt x="2081504" y="236270"/>
                  </a:lnTo>
                  <a:lnTo>
                    <a:pt x="2069706" y="253771"/>
                  </a:lnTo>
                  <a:lnTo>
                    <a:pt x="2065375" y="275183"/>
                  </a:lnTo>
                  <a:lnTo>
                    <a:pt x="2065375" y="330225"/>
                  </a:lnTo>
                  <a:lnTo>
                    <a:pt x="2128672" y="498640"/>
                  </a:lnTo>
                  <a:lnTo>
                    <a:pt x="2158504" y="535241"/>
                  </a:lnTo>
                  <a:lnTo>
                    <a:pt x="2202980" y="550379"/>
                  </a:lnTo>
                  <a:lnTo>
                    <a:pt x="2423122" y="550379"/>
                  </a:lnTo>
                  <a:lnTo>
                    <a:pt x="2444546" y="546049"/>
                  </a:lnTo>
                  <a:lnTo>
                    <a:pt x="2462047" y="534250"/>
                  </a:lnTo>
                  <a:lnTo>
                    <a:pt x="2473845" y="516763"/>
                  </a:lnTo>
                  <a:lnTo>
                    <a:pt x="2478163" y="495338"/>
                  </a:lnTo>
                  <a:lnTo>
                    <a:pt x="2478163" y="275183"/>
                  </a:lnTo>
                  <a:close/>
                </a:path>
                <a:path w="2616200" h="596264">
                  <a:moveTo>
                    <a:pt x="2615755" y="275183"/>
                  </a:moveTo>
                  <a:lnTo>
                    <a:pt x="2533205" y="275183"/>
                  </a:lnTo>
                  <a:lnTo>
                    <a:pt x="2533205" y="550379"/>
                  </a:lnTo>
                  <a:lnTo>
                    <a:pt x="2615755" y="550379"/>
                  </a:lnTo>
                  <a:lnTo>
                    <a:pt x="2615755" y="27518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4307301" y="1340702"/>
            <a:ext cx="3644900" cy="796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" algn="ctr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兽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药</a:t>
            </a:r>
            <a:endParaRPr sz="23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480"/>
              </a:spcBef>
            </a:pPr>
            <a:r>
              <a:rPr sz="1500" spc="-5">
                <a:latin typeface="微软雅黑"/>
                <a:cs typeface="微软雅黑"/>
              </a:rPr>
              <a:t>用于预防和治疗动物疾病，保障动物健康。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165927" y="4616371"/>
            <a:ext cx="3644900" cy="10706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保健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品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120"/>
              </a:spcBef>
            </a:pPr>
            <a:r>
              <a:rPr sz="1500" spc="-5">
                <a:latin typeface="微软雅黑"/>
                <a:cs typeface="微软雅黑"/>
              </a:rPr>
              <a:t>补充动物所需微量元素和维生素，提高其健</a:t>
            </a:r>
            <a:r>
              <a:rPr sz="1500" spc="-15">
                <a:latin typeface="微软雅黑"/>
                <a:cs typeface="微软雅黑"/>
              </a:rPr>
              <a:t>康水平。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66387" y="4616371"/>
            <a:ext cx="3263900" cy="796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R="191135" algn="r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疫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苗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480"/>
              </a:spcBef>
            </a:pPr>
            <a:r>
              <a:rPr sz="1500" spc="-5">
                <a:latin typeface="微软雅黑"/>
                <a:cs typeface="微软雅黑"/>
              </a:rPr>
              <a:t>提高动物免疫力，预防传染病的发生。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3" name="object 33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动物保健品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https://d.book118.com/725132322204011121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动物食品行业报告</vt:lpstr>
      <vt:lpstr>目录</vt:lpstr>
      <vt:lpstr>行业概述</vt:lpstr>
      <vt:lpstr>定义与分类</vt:lpstr>
      <vt:lpstr>市场规模与增长</vt:lpstr>
      <vt:lpstr>行业发展趋势</vt:lpstr>
      <vt:lpstr>02</vt:lpstr>
      <vt:lpstr>大型企业</vt:lpstr>
      <vt:lpstr>中小型企业</vt:lpstr>
      <vt:lpstr>跨国企业</vt:lpstr>
      <vt:lpstr>03</vt:lpstr>
      <vt:lpstr>动物饲料</vt:lpstr>
      <vt:lpstr>宠物食品</vt:lpstr>
      <vt:lpstr>动物保健品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2024-09-24T15:56:45.526</cp:lastPrinted>
  <dcterms:created xsi:type="dcterms:W3CDTF">2024-09-24T07:56:45Z</dcterms:created>
  <dcterms:modified xsi:type="dcterms:W3CDTF">2024-09-24T07:56:46Z</dcterms:modified>
</cp:coreProperties>
</file>